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vnd.ms-office.drawingml.diagramDrawing+xml"/>
  <Override PartName="/ppt/diagrams/layout3.xml" ContentType="application/vnd.openxmlformats-officedocument.drawingml.diagramLayout+xml"/>
  <Override PartName="/ppt/diagrams/quickStyle5.xml" ContentType="application/vnd.openxmlformats-officedocument.drawingml.diagramStyle+xml"/>
  <Override PartName="/ppt/diagrams/quickStyle7.xml" ContentType="application/vnd.openxmlformats-officedocument.drawingml.diagramStyle+xml"/>
  <Override PartName="/ppt/slides/slide9.xml" ContentType="application/vnd.openxmlformats-officedocument.presentationml.slide+xml"/>
  <Override PartName="/docProps/app.xml" ContentType="application/vnd.openxmlformats-officedocument.extended-properties+xml"/>
  <Default Extension="jpeg" ContentType="image/jpeg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layout4.xml" ContentType="application/vnd.openxmlformats-officedocument.drawingml.diagramLayout+xml"/>
  <Override PartName="/ppt/notesSlides/notesSlide4.xml" ContentType="application/vnd.openxmlformats-officedocument.presentationml.notesSlide+xml"/>
  <Override PartName="/ppt/slides/slide13.xml" ContentType="application/vnd.openxmlformats-officedocument.presentationml.slide+xml"/>
  <Override PartName="/ppt/theme/theme3.xml" ContentType="application/vnd.openxmlformats-officedocument.them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docProps/custom.xml" ContentType="application/vnd.openxmlformats-officedocument.custom-properties+xml"/>
  <Override PartName="/ppt/diagrams/quickStyle6.xml" ContentType="application/vnd.openxmlformats-officedocument.drawingml.diagramStyle+xml"/>
  <Override PartName="/ppt/slides/slide15.xml" ContentType="application/vnd.openxmlformats-officedocument.presentationml.slide+xml"/>
  <Override PartName="/ppt/tableStyles.xml" ContentType="application/vnd.openxmlformats-officedocument.presentationml.tableStyles+xml"/>
  <Override PartName="/ppt/diagrams/colors6.xml" ContentType="application/vnd.openxmlformats-officedocument.drawingml.diagramColors+xml"/>
  <Default Extension="jpg" ContentType="image/jpeg"/>
  <Override PartName="/ppt/slideLayouts/slideLayout13.xml" ContentType="application/vnd.openxmlformats-officedocument.presentationml.slideLayout+xml"/>
  <Override PartName="/ppt/slides/slide23.xml" ContentType="application/vnd.openxmlformats-officedocument.presentationml.slide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6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s/slide21.xml" ContentType="application/vnd.openxmlformats-officedocument.presentationml.slide+xml"/>
  <Override PartName="/ppt/diagrams/layout7.xml" ContentType="application/vnd.openxmlformats-officedocument.drawingml.diagramLayout+xml"/>
  <Override PartName="/ppt/slideLayouts/slideLayout3.xml" ContentType="application/vnd.openxmlformats-officedocument.presentationml.slideLayout+xml"/>
  <Override PartName="/ppt/slides/slide5.xml" ContentType="application/vnd.openxmlformats-officedocument.presentationml.slide+xml"/>
  <Override PartName="/ppt/diagrams/data4.xml" ContentType="application/vnd.openxmlformats-officedocument.drawingml.diagramData+xml"/>
  <Override PartName="/ppt/diagrams/data6.xml" ContentType="application/vnd.openxmlformats-officedocument.drawingml.diagramData+xml"/>
  <Override PartName="/ppt/notesSlides/notesSlide5.xml" ContentType="application/vnd.openxmlformats-officedocument.presentationml.notes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diagrams/quickStyle3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customXml/item1.xml" ContentType="application/xml"/>
  <Override PartName="/customXml/item3.xml" ContentType="application/xml"/>
  <Override PartName="/customXml/itemProps1.xml" ContentType="application/vnd.openxmlformats-officedocument.customXmlProperties+xml"/>
  <Override PartName="/ppt/diagrams/colors5.xml" ContentType="application/vnd.openxmlformats-officedocument.drawingml.diagramColors+xml"/>
  <Override PartName="/ppt/diagrams/layout1.xml" ContentType="application/vnd.openxmlformats-officedocument.drawingml.diagramLayout+xml"/>
  <Override PartName="/ppt/diagrams/layout5.xml" ContentType="application/vnd.openxmlformats-officedocument.drawingml.diagramLayout+xml"/>
  <Override PartName="/customXml/itemProps3.xml" ContentType="application/vnd.openxmlformats-officedocument.customXmlProperties+xml"/>
  <Override PartName="/ppt/diagrams/colors3.xml" ContentType="application/vnd.openxmlformats-officedocument.drawingml.diagramColors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diagrams/colors1.xml" ContentType="application/vnd.openxmlformats-officedocument.drawingml.diagramColors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s/slide3.xml" ContentType="application/vnd.openxmlformats-officedocument.presentationml.slide+xml"/>
  <Override PartName="/ppt/diagrams/data5.xml" ContentType="application/vnd.openxmlformats-officedocument.drawingml.diagramData+xml"/>
  <Override PartName="/ppt/diagrams/quickStyle1.xml" ContentType="application/vnd.openxmlformats-officedocument.drawingml.diagramStyl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diagrams/data7.xml" ContentType="application/vnd.openxmlformats-officedocument.drawingml.diagramData+xml"/>
  <Override PartName="/ppt/slideLayouts/slideLayout12.xml" ContentType="application/vnd.openxmlformats-officedocument.presentationml.slideLayout+xml"/>
  <Override PartName="/ppt/slides/slide8.xml" ContentType="application/vnd.openxmlformats-officedocument.presentationml.slide+xml"/>
  <Override PartName="/customXml/itemProps2.xml" ContentType="application/vnd.openxmlformats-officedocument.customXmlProperties+xml"/>
  <Override PartName="/ppt/handoutMasters/handoutMaster1.xml" ContentType="application/vnd.openxmlformats-officedocument.presentationml.handoutMaster+xml"/>
  <Default Extension="png" ContentType="image/png"/>
  <Override PartName="/ppt/slideMasters/slideMaster1.xml" ContentType="application/vnd.openxmlformats-officedocument.presentationml.slideMaster+xml"/>
  <Override PartName="/ppt/slides/slide22.xml" ContentType="application/vnd.openxmlformats-officedocument.presentationml.slide+xml"/>
  <Override PartName="/ppt/diagrams/colors2.xml" ContentType="application/vnd.openxmlformats-officedocument.drawingml.diagramColors+xml"/>
  <Override PartName="/ppt/slides/slide7.xml" ContentType="application/vnd.openxmlformats-officedocument.presentationml.slide+xml"/>
  <Override PartName="/ppt/theme/theme1.xml" ContentType="application/vnd.openxmlformats-officedocument.theme+xml"/>
  <Override PartName="/ppt/slideLayouts/slideLayout14.xml" ContentType="application/vnd.openxmlformats-officedocument.presentationml.slideLayout+xml"/>
  <Override PartName="/customXml/item4.xml" ContentType="application/xml"/>
  <Override PartName="/ppt/diagrams/colors8.xml" ContentType="application/vnd.openxmlformats-officedocument.drawingml.diagramColors+xml"/>
  <Override PartName="/ppt/notesSlides/notesSlide7.xml" ContentType="application/vnd.openxmlformats-officedocument.presentationml.notesSlide+xml"/>
  <Override PartName="/ppt/diagrams/data8.xml" ContentType="application/vnd.openxmlformats-officedocument.drawingml.diagramData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customXml/item2.xml" ContentType="application/xml"/>
  <Override PartName="/ppt/diagrams/colors7.xml" ContentType="application/vnd.openxmlformats-officedocument.drawingml.diagramColors+xml"/>
  <Override PartName="/ppt/diagrams/layout2.xml" ContentType="application/vnd.openxmlformats-officedocument.drawingml.diagramLayout+xml"/>
  <Override PartName="/ppt/diagrams/quickStyle8.xml" ContentType="application/vnd.openxmlformats-officedocument.drawingml.diagramStyle+xml"/>
  <Override PartName="/ppt/diagrams/layout8.xml" ContentType="application/vnd.openxmlformats-officedocument.drawingml.diagramLayout+xml"/>
  <Override PartName="/ppt/presProps.xml" ContentType="application/vnd.openxmlformats-officedocument.presentationml.presProps+xml"/>
  <Override PartName="/ppt/diagrams/quickStyle2.xml" ContentType="application/vnd.openxmlformats-officedocument.drawingml.diagramStyle+xml"/>
  <Override PartName="/ppt/notesSlides/notesSlide3.xml" ContentType="application/vnd.openxmlformats-officedocument.presentationml.notesSlide+xml"/>
  <Override PartName="/ppt/slides/slide2.xml" ContentType="application/vnd.openxmlformats-officedocument.presentationml.slide+xml"/>
  <Override PartName="/ppt/diagrams/layout6.xml" ContentType="application/vnd.openxmlformats-officedocument.drawingml.diagramLayout+xml"/>
  <Override PartName="/ppt/slideLayouts/slideLayout5.xml" ContentType="application/vnd.openxmlformats-officedocument.presentationml.slideLayout+xml"/>
  <Override PartName="/ppt/slides/slide10.xml" ContentType="application/vnd.openxmlformats-officedocument.presentationml.slide+xml"/>
  <Override PartName="/ppt/slides/slide24.xml" ContentType="application/vnd.openxmlformats-officedocument.presentationml.slide+xml"/>
  <Override PartName="/customXml/itemProps4.xml" ContentType="application/vnd.openxmlformats-officedocument.customXmlProperties+xml"/>
  <Override PartName="/ppt/slideLayouts/slideLayout10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30"/>
  </p:notesMasterIdLst>
  <p:handoutMasterIdLst>
    <p:handoutMasterId r:id="rId31"/>
  </p:handoutMasterIdLst>
  <p:sldIdLst>
    <p:sldId id="256" r:id="rId6"/>
    <p:sldId id="257" r:id="rId7"/>
    <p:sldId id="498" r:id="rId8"/>
    <p:sldId id="499" r:id="rId9"/>
    <p:sldId id="501" r:id="rId10"/>
    <p:sldId id="502" r:id="rId11"/>
    <p:sldId id="286" r:id="rId12"/>
    <p:sldId id="504" r:id="rId13"/>
    <p:sldId id="506" r:id="rId14"/>
    <p:sldId id="470" r:id="rId15"/>
    <p:sldId id="507" r:id="rId16"/>
    <p:sldId id="496" r:id="rId17"/>
    <p:sldId id="503" r:id="rId18"/>
    <p:sldId id="515" r:id="rId19"/>
    <p:sldId id="505" r:id="rId20"/>
    <p:sldId id="508" r:id="rId21"/>
    <p:sldId id="509" r:id="rId22"/>
    <p:sldId id="510" r:id="rId23"/>
    <p:sldId id="511" r:id="rId24"/>
    <p:sldId id="512" r:id="rId25"/>
    <p:sldId id="513" r:id="rId26"/>
    <p:sldId id="514" r:id="rId27"/>
    <p:sldId id="516" r:id="rId28"/>
    <p:sldId id="453" r:id="rId29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C70E"/>
    <a:srgbClr val="4D4DC3"/>
    <a:srgbClr val="E3E3F5"/>
    <a:srgbClr val="B9EDFF"/>
    <a:srgbClr val="E5F4D4"/>
    <a:srgbClr val="FDF2CB"/>
    <a:srgbClr val="008000"/>
    <a:srgbClr val="006600"/>
    <a:srgbClr val="0000FF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86898" autoAdjust="0"/>
  </p:normalViewPr>
  <p:slideViewPr>
    <p:cSldViewPr>
      <p:cViewPr varScale="1">
        <p:scale>
          <a:sx n="83" d="100"/>
          <a:sy n="83" d="100"/>
        </p:scale>
        <p:origin x="174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842"/>
    </p:cViewPr>
  </p:sorterViewPr>
  <p:notesViewPr>
    <p:cSldViewPr>
      <p:cViewPr varScale="1">
        <p:scale>
          <a:sx n="75" d="100"/>
          <a:sy n="75" d="100"/>
        </p:scale>
        <p:origin x="-3978" y="-90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3F3C85-629B-4AFE-A017-B5C2F1F231F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2EE897-AA6D-4CA5-B374-D954B6D9EE6F}">
      <dgm:prSet phldrT="[Text]"/>
      <dgm:spPr>
        <a:solidFill>
          <a:srgbClr val="F2C70E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Analyze Threat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AE6C99E-B06D-4267-9A61-46EB65E45CA0}" type="parTrans" cxnId="{B0387CAB-BD51-470B-8833-EA52C59314B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FC1ED51-5F65-4C81-86A6-EED45E1A378C}" type="sibTrans" cxnId="{B0387CAB-BD51-470B-8833-EA52C59314B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AA1BFE1-7672-4B12-84B7-901477A001CA}">
      <dgm:prSet phldrT="[Text]" custT="1"/>
      <dgm:spPr>
        <a:solidFill>
          <a:srgbClr val="F2C70E"/>
        </a:solidFill>
        <a:ln>
          <a:solidFill>
            <a:schemeClr val="tx2"/>
          </a:solidFill>
        </a:ln>
      </dgm:spPr>
      <dgm:t>
        <a:bodyPr/>
        <a:lstStyle/>
        <a:p>
          <a:endParaRPr lang="en-US" sz="12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B6A7FFF-DBE4-403D-B2C8-CE700C1C6338}" type="parTrans" cxnId="{63D0702E-ACF5-4ADA-8485-983FA18338E6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849D5EA-1682-471B-A4C6-7988B9C319E5}" type="sibTrans" cxnId="{63D0702E-ACF5-4ADA-8485-983FA18338E6}">
      <dgm:prSet/>
      <dgm:spPr>
        <a:solidFill>
          <a:schemeClr val="tx2"/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5115F02-FEF7-4F92-94B7-2A46DB7ADCC5}">
      <dgm:prSet phldrT="[Text]" custT="1"/>
      <dgm:spPr>
        <a:solidFill>
          <a:srgbClr val="F2C70E"/>
        </a:solidFill>
        <a:ln>
          <a:solidFill>
            <a:schemeClr val="tx2"/>
          </a:solidFill>
        </a:ln>
      </dgm:spPr>
      <dgm:t>
        <a:bodyPr/>
        <a:lstStyle/>
        <a:p>
          <a:endParaRPr lang="en-US" sz="10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72CE66E-C64A-482F-B492-60AE622DA278}" type="parTrans" cxnId="{42E456BE-A71D-4BEF-AE57-225AB97B1753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3B12463-1A19-427C-8D8F-63BAD25C720C}" type="sibTrans" cxnId="{42E456BE-A71D-4BEF-AE57-225AB97B1753}">
      <dgm:prSet/>
      <dgm:spPr>
        <a:solidFill>
          <a:schemeClr val="tx2"/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97F4DF5-F6B5-414E-9427-92F7D14B7629}">
      <dgm:prSet phldrT="[Text]" custT="1"/>
      <dgm:spPr>
        <a:solidFill>
          <a:srgbClr val="F2C70E"/>
        </a:solidFill>
        <a:ln>
          <a:solidFill>
            <a:schemeClr val="tx2"/>
          </a:solidFill>
        </a:ln>
      </dgm:spPr>
      <dgm:t>
        <a:bodyPr/>
        <a:lstStyle/>
        <a:p>
          <a:endParaRPr lang="en-US" sz="12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D2DA425-8094-4548-9A47-E5FC1A4C32AA}" type="parTrans" cxnId="{360041C2-674D-4F1C-A418-E5BFC8999B2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72614AB-CD45-4B4F-BC41-75F180582313}" type="sibTrans" cxnId="{360041C2-674D-4F1C-A418-E5BFC8999B29}">
      <dgm:prSet/>
      <dgm:spPr>
        <a:solidFill>
          <a:schemeClr val="tx2"/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42B6532-F106-4B6E-A9BB-D8D39C1AC2F0}">
      <dgm:prSet phldrT="[Text]" custT="1"/>
      <dgm:spPr>
        <a:solidFill>
          <a:srgbClr val="F2C70E"/>
        </a:solidFill>
        <a:ln>
          <a:solidFill>
            <a:schemeClr val="tx2"/>
          </a:solidFill>
        </a:ln>
      </dgm:spPr>
      <dgm:t>
        <a:bodyPr/>
        <a:lstStyle/>
        <a:p>
          <a:endParaRPr lang="en-US" sz="8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1ECB7E4-123D-492D-9B73-36D0EFFC723F}" type="parTrans" cxnId="{D7627C8C-1AE7-4B1C-97A1-1AE39B94B802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95AD93F-DF1B-4C4F-AC7E-33845F50A101}" type="sibTrans" cxnId="{D7627C8C-1AE7-4B1C-97A1-1AE39B94B802}">
      <dgm:prSet/>
      <dgm:spPr>
        <a:solidFill>
          <a:schemeClr val="tx2"/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47CDFCB-646F-4FC9-9F7B-BF6F9F8B5D45}" type="pres">
      <dgm:prSet presAssocID="{633F3C85-629B-4AFE-A017-B5C2F1F231F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86C7AE-D0DC-4972-9F7F-5E80D0A698B9}" type="pres">
      <dgm:prSet presAssocID="{D32EE897-AA6D-4CA5-B374-D954B6D9EE6F}" presName="centerShape" presStyleLbl="node0" presStyleIdx="0" presStyleCnt="1"/>
      <dgm:spPr/>
      <dgm:t>
        <a:bodyPr/>
        <a:lstStyle/>
        <a:p>
          <a:endParaRPr lang="en-US"/>
        </a:p>
      </dgm:t>
    </dgm:pt>
    <dgm:pt modelId="{A9E95F8A-303E-46D9-BCAF-4AC13ED1DE5D}" type="pres">
      <dgm:prSet presAssocID="{CAA1BFE1-7672-4B12-84B7-901477A001CA}" presName="node" presStyleLbl="node1" presStyleIdx="0" presStyleCnt="4" custScaleX="133410" custScaleY="96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10C94-F004-4486-906E-435D234AD8A3}" type="pres">
      <dgm:prSet presAssocID="{CAA1BFE1-7672-4B12-84B7-901477A001CA}" presName="dummy" presStyleCnt="0"/>
      <dgm:spPr/>
    </dgm:pt>
    <dgm:pt modelId="{3E7EEB5E-1FF9-4E34-AC14-61B84F03F5BF}" type="pres">
      <dgm:prSet presAssocID="{C849D5EA-1682-471B-A4C6-7988B9C319E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5777E2BF-968D-4230-8449-5D7FB2DE050C}" type="pres">
      <dgm:prSet presAssocID="{05115F02-FEF7-4F92-94B7-2A46DB7ADCC5}" presName="node" presStyleLbl="node1" presStyleIdx="1" presStyleCnt="4" custScaleX="133047" custScaleY="105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562E3-6F19-4660-82C8-384A8862ABD5}" type="pres">
      <dgm:prSet presAssocID="{05115F02-FEF7-4F92-94B7-2A46DB7ADCC5}" presName="dummy" presStyleCnt="0"/>
      <dgm:spPr/>
    </dgm:pt>
    <dgm:pt modelId="{E3795705-483F-4BA8-9BCE-12D67586F0BE}" type="pres">
      <dgm:prSet presAssocID="{53B12463-1A19-427C-8D8F-63BAD25C720C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7C7CF04-4108-4786-9D23-2BF0145EA682}" type="pres">
      <dgm:prSet presAssocID="{E97F4DF5-F6B5-414E-9427-92F7D14B7629}" presName="node" presStyleLbl="node1" presStyleIdx="2" presStyleCnt="4" custScaleX="133410" custScaleY="932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C1E48-CD2F-46F3-BDA3-41E7FF4D45C0}" type="pres">
      <dgm:prSet presAssocID="{E97F4DF5-F6B5-414E-9427-92F7D14B7629}" presName="dummy" presStyleCnt="0"/>
      <dgm:spPr/>
    </dgm:pt>
    <dgm:pt modelId="{6608A28B-E01C-45D6-84E4-6951B37549B8}" type="pres">
      <dgm:prSet presAssocID="{A72614AB-CD45-4B4F-BC41-75F18058231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A59F8190-6C86-43B2-B8E2-9B59F876AA90}" type="pres">
      <dgm:prSet presAssocID="{442B6532-F106-4B6E-A9BB-D8D39C1AC2F0}" presName="node" presStyleLbl="node1" presStyleIdx="3" presStyleCnt="4" custScaleX="139535" custScaleY="107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FC4485-7955-470D-B2A7-74B7C1D405DE}" type="pres">
      <dgm:prSet presAssocID="{442B6532-F106-4B6E-A9BB-D8D39C1AC2F0}" presName="dummy" presStyleCnt="0"/>
      <dgm:spPr/>
    </dgm:pt>
    <dgm:pt modelId="{2E8C77D7-FD2E-4A69-B227-46BBC4C76193}" type="pres">
      <dgm:prSet presAssocID="{E95AD93F-DF1B-4C4F-AC7E-33845F50A101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1F139CE3-9214-4129-B3E2-3AA27C60F154}" type="presOf" srcId="{05115F02-FEF7-4F92-94B7-2A46DB7ADCC5}" destId="{5777E2BF-968D-4230-8449-5D7FB2DE050C}" srcOrd="0" destOrd="0" presId="urn:microsoft.com/office/officeart/2005/8/layout/radial6"/>
    <dgm:cxn modelId="{2B66D30F-B54A-4AF7-A11D-DD25E1D853DF}" type="presOf" srcId="{D32EE897-AA6D-4CA5-B374-D954B6D9EE6F}" destId="{3386C7AE-D0DC-4972-9F7F-5E80D0A698B9}" srcOrd="0" destOrd="0" presId="urn:microsoft.com/office/officeart/2005/8/layout/radial6"/>
    <dgm:cxn modelId="{88F04791-A6BB-4F7A-A490-522173554F9C}" type="presOf" srcId="{633F3C85-629B-4AFE-A017-B5C2F1F231F9}" destId="{047CDFCB-646F-4FC9-9F7B-BF6F9F8B5D45}" srcOrd="0" destOrd="0" presId="urn:microsoft.com/office/officeart/2005/8/layout/radial6"/>
    <dgm:cxn modelId="{A131625B-F183-4042-BB7F-6A8598245B55}" type="presOf" srcId="{CAA1BFE1-7672-4B12-84B7-901477A001CA}" destId="{A9E95F8A-303E-46D9-BCAF-4AC13ED1DE5D}" srcOrd="0" destOrd="0" presId="urn:microsoft.com/office/officeart/2005/8/layout/radial6"/>
    <dgm:cxn modelId="{42E456BE-A71D-4BEF-AE57-225AB97B1753}" srcId="{D32EE897-AA6D-4CA5-B374-D954B6D9EE6F}" destId="{05115F02-FEF7-4F92-94B7-2A46DB7ADCC5}" srcOrd="1" destOrd="0" parTransId="{372CE66E-C64A-482F-B492-60AE622DA278}" sibTransId="{53B12463-1A19-427C-8D8F-63BAD25C720C}"/>
    <dgm:cxn modelId="{6546136F-A4AD-46F8-BE57-92A812EFB2A7}" type="presOf" srcId="{53B12463-1A19-427C-8D8F-63BAD25C720C}" destId="{E3795705-483F-4BA8-9BCE-12D67586F0BE}" srcOrd="0" destOrd="0" presId="urn:microsoft.com/office/officeart/2005/8/layout/radial6"/>
    <dgm:cxn modelId="{BB43EFDC-238E-4358-A847-1F078ECA5707}" type="presOf" srcId="{E95AD93F-DF1B-4C4F-AC7E-33845F50A101}" destId="{2E8C77D7-FD2E-4A69-B227-46BBC4C76193}" srcOrd="0" destOrd="0" presId="urn:microsoft.com/office/officeart/2005/8/layout/radial6"/>
    <dgm:cxn modelId="{360041C2-674D-4F1C-A418-E5BFC8999B29}" srcId="{D32EE897-AA6D-4CA5-B374-D954B6D9EE6F}" destId="{E97F4DF5-F6B5-414E-9427-92F7D14B7629}" srcOrd="2" destOrd="0" parTransId="{AD2DA425-8094-4548-9A47-E5FC1A4C32AA}" sibTransId="{A72614AB-CD45-4B4F-BC41-75F180582313}"/>
    <dgm:cxn modelId="{D7627C8C-1AE7-4B1C-97A1-1AE39B94B802}" srcId="{D32EE897-AA6D-4CA5-B374-D954B6D9EE6F}" destId="{442B6532-F106-4B6E-A9BB-D8D39C1AC2F0}" srcOrd="3" destOrd="0" parTransId="{71ECB7E4-123D-492D-9B73-36D0EFFC723F}" sibTransId="{E95AD93F-DF1B-4C4F-AC7E-33845F50A101}"/>
    <dgm:cxn modelId="{5DB9F17F-3E0A-4DA7-A6E6-9F30B7D84B4C}" type="presOf" srcId="{442B6532-F106-4B6E-A9BB-D8D39C1AC2F0}" destId="{A59F8190-6C86-43B2-B8E2-9B59F876AA90}" srcOrd="0" destOrd="0" presId="urn:microsoft.com/office/officeart/2005/8/layout/radial6"/>
    <dgm:cxn modelId="{B0387CAB-BD51-470B-8833-EA52C59314B1}" srcId="{633F3C85-629B-4AFE-A017-B5C2F1F231F9}" destId="{D32EE897-AA6D-4CA5-B374-D954B6D9EE6F}" srcOrd="0" destOrd="0" parTransId="{6AE6C99E-B06D-4267-9A61-46EB65E45CA0}" sibTransId="{CFC1ED51-5F65-4C81-86A6-EED45E1A378C}"/>
    <dgm:cxn modelId="{63D0702E-ACF5-4ADA-8485-983FA18338E6}" srcId="{D32EE897-AA6D-4CA5-B374-D954B6D9EE6F}" destId="{CAA1BFE1-7672-4B12-84B7-901477A001CA}" srcOrd="0" destOrd="0" parTransId="{3B6A7FFF-DBE4-403D-B2C8-CE700C1C6338}" sibTransId="{C849D5EA-1682-471B-A4C6-7988B9C319E5}"/>
    <dgm:cxn modelId="{2D3FA2D3-CF04-4674-97B8-537F831B3C83}" type="presOf" srcId="{A72614AB-CD45-4B4F-BC41-75F180582313}" destId="{6608A28B-E01C-45D6-84E4-6951B37549B8}" srcOrd="0" destOrd="0" presId="urn:microsoft.com/office/officeart/2005/8/layout/radial6"/>
    <dgm:cxn modelId="{D662A3DF-3693-441E-AE09-2458B8BB24DD}" type="presOf" srcId="{E97F4DF5-F6B5-414E-9427-92F7D14B7629}" destId="{07C7CF04-4108-4786-9D23-2BF0145EA682}" srcOrd="0" destOrd="0" presId="urn:microsoft.com/office/officeart/2005/8/layout/radial6"/>
    <dgm:cxn modelId="{318D1C5F-6D83-41F3-BD14-359D84CB88FD}" type="presOf" srcId="{C849D5EA-1682-471B-A4C6-7988B9C319E5}" destId="{3E7EEB5E-1FF9-4E34-AC14-61B84F03F5BF}" srcOrd="0" destOrd="0" presId="urn:microsoft.com/office/officeart/2005/8/layout/radial6"/>
    <dgm:cxn modelId="{45011E28-E59B-43E8-8A53-369BA0097DD5}" type="presParOf" srcId="{047CDFCB-646F-4FC9-9F7B-BF6F9F8B5D45}" destId="{3386C7AE-D0DC-4972-9F7F-5E80D0A698B9}" srcOrd="0" destOrd="0" presId="urn:microsoft.com/office/officeart/2005/8/layout/radial6"/>
    <dgm:cxn modelId="{BF990270-02D6-419B-A53F-65D7B1C6F865}" type="presParOf" srcId="{047CDFCB-646F-4FC9-9F7B-BF6F9F8B5D45}" destId="{A9E95F8A-303E-46D9-BCAF-4AC13ED1DE5D}" srcOrd="1" destOrd="0" presId="urn:microsoft.com/office/officeart/2005/8/layout/radial6"/>
    <dgm:cxn modelId="{C302667B-31DF-4E18-9851-B3DDB3C91542}" type="presParOf" srcId="{047CDFCB-646F-4FC9-9F7B-BF6F9F8B5D45}" destId="{86210C94-F004-4486-906E-435D234AD8A3}" srcOrd="2" destOrd="0" presId="urn:microsoft.com/office/officeart/2005/8/layout/radial6"/>
    <dgm:cxn modelId="{19F3E3E0-3A38-4DB3-8C20-D30CF22BFAE3}" type="presParOf" srcId="{047CDFCB-646F-4FC9-9F7B-BF6F9F8B5D45}" destId="{3E7EEB5E-1FF9-4E34-AC14-61B84F03F5BF}" srcOrd="3" destOrd="0" presId="urn:microsoft.com/office/officeart/2005/8/layout/radial6"/>
    <dgm:cxn modelId="{D7BA4CEF-7E8F-4156-B64A-EBE85576D62C}" type="presParOf" srcId="{047CDFCB-646F-4FC9-9F7B-BF6F9F8B5D45}" destId="{5777E2BF-968D-4230-8449-5D7FB2DE050C}" srcOrd="4" destOrd="0" presId="urn:microsoft.com/office/officeart/2005/8/layout/radial6"/>
    <dgm:cxn modelId="{18890336-B247-41A1-9538-002DFA121E90}" type="presParOf" srcId="{047CDFCB-646F-4FC9-9F7B-BF6F9F8B5D45}" destId="{178562E3-6F19-4660-82C8-384A8862ABD5}" srcOrd="5" destOrd="0" presId="urn:microsoft.com/office/officeart/2005/8/layout/radial6"/>
    <dgm:cxn modelId="{F26FE89B-20EF-48DA-944D-589306073E8A}" type="presParOf" srcId="{047CDFCB-646F-4FC9-9F7B-BF6F9F8B5D45}" destId="{E3795705-483F-4BA8-9BCE-12D67586F0BE}" srcOrd="6" destOrd="0" presId="urn:microsoft.com/office/officeart/2005/8/layout/radial6"/>
    <dgm:cxn modelId="{E6AD4C7A-D8B9-42D1-94DF-FCD37E0D45D5}" type="presParOf" srcId="{047CDFCB-646F-4FC9-9F7B-BF6F9F8B5D45}" destId="{07C7CF04-4108-4786-9D23-2BF0145EA682}" srcOrd="7" destOrd="0" presId="urn:microsoft.com/office/officeart/2005/8/layout/radial6"/>
    <dgm:cxn modelId="{406EE86C-29CD-4CE7-99FD-EEE06122D844}" type="presParOf" srcId="{047CDFCB-646F-4FC9-9F7B-BF6F9F8B5D45}" destId="{E4AC1E48-CD2F-46F3-BDA3-41E7FF4D45C0}" srcOrd="8" destOrd="0" presId="urn:microsoft.com/office/officeart/2005/8/layout/radial6"/>
    <dgm:cxn modelId="{76061BC2-B1B8-4EE7-8336-2DD4F489773C}" type="presParOf" srcId="{047CDFCB-646F-4FC9-9F7B-BF6F9F8B5D45}" destId="{6608A28B-E01C-45D6-84E4-6951B37549B8}" srcOrd="9" destOrd="0" presId="urn:microsoft.com/office/officeart/2005/8/layout/radial6"/>
    <dgm:cxn modelId="{C8BEDD2D-F775-44EB-9B97-21D60D1E1162}" type="presParOf" srcId="{047CDFCB-646F-4FC9-9F7B-BF6F9F8B5D45}" destId="{A59F8190-6C86-43B2-B8E2-9B59F876AA90}" srcOrd="10" destOrd="0" presId="urn:microsoft.com/office/officeart/2005/8/layout/radial6"/>
    <dgm:cxn modelId="{9A1D1168-1BE7-4A8E-991C-BCAF48733738}" type="presParOf" srcId="{047CDFCB-646F-4FC9-9F7B-BF6F9F8B5D45}" destId="{A2FC4485-7955-470D-B2A7-74B7C1D405DE}" srcOrd="11" destOrd="0" presId="urn:microsoft.com/office/officeart/2005/8/layout/radial6"/>
    <dgm:cxn modelId="{8E68C15F-D889-4A13-9ABA-F9DDEE180693}" type="presParOf" srcId="{047CDFCB-646F-4FC9-9F7B-BF6F9F8B5D45}" destId="{2E8C77D7-FD2E-4A69-B227-46BBC4C7619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3F3C85-629B-4AFE-A017-B5C2F1F231F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2EE897-AA6D-4CA5-B374-D954B6D9EE6F}">
      <dgm:prSet phldrT="[Text]"/>
      <dgm:spPr>
        <a:solidFill>
          <a:srgbClr val="FF0000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Analyze Threat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AE6C99E-B06D-4267-9A61-46EB65E45CA0}" type="parTrans" cxnId="{B0387CAB-BD51-470B-8833-EA52C59314B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FC1ED51-5F65-4C81-86A6-EED45E1A378C}" type="sibTrans" cxnId="{B0387CAB-BD51-470B-8833-EA52C59314B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AA1BFE1-7672-4B12-84B7-901477A001CA}">
      <dgm:prSet phldrT="[Text]" custT="1"/>
      <dgm:spPr>
        <a:solidFill>
          <a:srgbClr val="F2C70E"/>
        </a:solidFill>
        <a:ln>
          <a:solidFill>
            <a:schemeClr val="tx2"/>
          </a:solidFill>
        </a:ln>
      </dgm:spPr>
      <dgm:t>
        <a:bodyPr/>
        <a:lstStyle/>
        <a:p>
          <a:endParaRPr lang="en-US" sz="12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B6A7FFF-DBE4-403D-B2C8-CE700C1C6338}" type="parTrans" cxnId="{63D0702E-ACF5-4ADA-8485-983FA18338E6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849D5EA-1682-471B-A4C6-7988B9C319E5}" type="sibTrans" cxnId="{63D0702E-ACF5-4ADA-8485-983FA18338E6}">
      <dgm:prSet/>
      <dgm:spPr>
        <a:solidFill>
          <a:schemeClr val="tx2"/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5115F02-FEF7-4F92-94B7-2A46DB7ADCC5}">
      <dgm:prSet phldrT="[Text]" custT="1"/>
      <dgm:spPr>
        <a:solidFill>
          <a:srgbClr val="F2C70E"/>
        </a:solidFill>
        <a:ln>
          <a:solidFill>
            <a:schemeClr val="tx2"/>
          </a:solidFill>
        </a:ln>
      </dgm:spPr>
      <dgm:t>
        <a:bodyPr/>
        <a:lstStyle/>
        <a:p>
          <a:endParaRPr lang="en-US" sz="10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72CE66E-C64A-482F-B492-60AE622DA278}" type="parTrans" cxnId="{42E456BE-A71D-4BEF-AE57-225AB97B1753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3B12463-1A19-427C-8D8F-63BAD25C720C}" type="sibTrans" cxnId="{42E456BE-A71D-4BEF-AE57-225AB97B1753}">
      <dgm:prSet/>
      <dgm:spPr>
        <a:solidFill>
          <a:schemeClr val="tx2"/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97F4DF5-F6B5-414E-9427-92F7D14B7629}">
      <dgm:prSet phldrT="[Text]" custT="1"/>
      <dgm:spPr>
        <a:solidFill>
          <a:srgbClr val="F2C70E"/>
        </a:solidFill>
        <a:ln>
          <a:solidFill>
            <a:schemeClr val="tx2"/>
          </a:solidFill>
        </a:ln>
      </dgm:spPr>
      <dgm:t>
        <a:bodyPr/>
        <a:lstStyle/>
        <a:p>
          <a:endParaRPr lang="en-US" sz="12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D2DA425-8094-4548-9A47-E5FC1A4C32AA}" type="parTrans" cxnId="{360041C2-674D-4F1C-A418-E5BFC8999B2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72614AB-CD45-4B4F-BC41-75F180582313}" type="sibTrans" cxnId="{360041C2-674D-4F1C-A418-E5BFC8999B29}">
      <dgm:prSet/>
      <dgm:spPr>
        <a:solidFill>
          <a:schemeClr val="tx2"/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42B6532-F106-4B6E-A9BB-D8D39C1AC2F0}">
      <dgm:prSet phldrT="[Text]" custT="1"/>
      <dgm:spPr>
        <a:solidFill>
          <a:srgbClr val="F2C70E"/>
        </a:solidFill>
        <a:ln>
          <a:solidFill>
            <a:schemeClr val="tx2"/>
          </a:solidFill>
        </a:ln>
      </dgm:spPr>
      <dgm:t>
        <a:bodyPr/>
        <a:lstStyle/>
        <a:p>
          <a:endParaRPr lang="en-US" sz="8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1ECB7E4-123D-492D-9B73-36D0EFFC723F}" type="parTrans" cxnId="{D7627C8C-1AE7-4B1C-97A1-1AE39B94B802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95AD93F-DF1B-4C4F-AC7E-33845F50A101}" type="sibTrans" cxnId="{D7627C8C-1AE7-4B1C-97A1-1AE39B94B802}">
      <dgm:prSet/>
      <dgm:spPr>
        <a:solidFill>
          <a:schemeClr val="tx2"/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47CDFCB-646F-4FC9-9F7B-BF6F9F8B5D45}" type="pres">
      <dgm:prSet presAssocID="{633F3C85-629B-4AFE-A017-B5C2F1F231F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86C7AE-D0DC-4972-9F7F-5E80D0A698B9}" type="pres">
      <dgm:prSet presAssocID="{D32EE897-AA6D-4CA5-B374-D954B6D9EE6F}" presName="centerShape" presStyleLbl="node0" presStyleIdx="0" presStyleCnt="1"/>
      <dgm:spPr/>
      <dgm:t>
        <a:bodyPr/>
        <a:lstStyle/>
        <a:p>
          <a:endParaRPr lang="en-US"/>
        </a:p>
      </dgm:t>
    </dgm:pt>
    <dgm:pt modelId="{A9E95F8A-303E-46D9-BCAF-4AC13ED1DE5D}" type="pres">
      <dgm:prSet presAssocID="{CAA1BFE1-7672-4B12-84B7-901477A001CA}" presName="node" presStyleLbl="node1" presStyleIdx="0" presStyleCnt="4" custScaleX="133410" custScaleY="96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10C94-F004-4486-906E-435D234AD8A3}" type="pres">
      <dgm:prSet presAssocID="{CAA1BFE1-7672-4B12-84B7-901477A001CA}" presName="dummy" presStyleCnt="0"/>
      <dgm:spPr/>
    </dgm:pt>
    <dgm:pt modelId="{3E7EEB5E-1FF9-4E34-AC14-61B84F03F5BF}" type="pres">
      <dgm:prSet presAssocID="{C849D5EA-1682-471B-A4C6-7988B9C319E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5777E2BF-968D-4230-8449-5D7FB2DE050C}" type="pres">
      <dgm:prSet presAssocID="{05115F02-FEF7-4F92-94B7-2A46DB7ADCC5}" presName="node" presStyleLbl="node1" presStyleIdx="1" presStyleCnt="4" custScaleX="133047" custScaleY="105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562E3-6F19-4660-82C8-384A8862ABD5}" type="pres">
      <dgm:prSet presAssocID="{05115F02-FEF7-4F92-94B7-2A46DB7ADCC5}" presName="dummy" presStyleCnt="0"/>
      <dgm:spPr/>
    </dgm:pt>
    <dgm:pt modelId="{E3795705-483F-4BA8-9BCE-12D67586F0BE}" type="pres">
      <dgm:prSet presAssocID="{53B12463-1A19-427C-8D8F-63BAD25C720C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7C7CF04-4108-4786-9D23-2BF0145EA682}" type="pres">
      <dgm:prSet presAssocID="{E97F4DF5-F6B5-414E-9427-92F7D14B7629}" presName="node" presStyleLbl="node1" presStyleIdx="2" presStyleCnt="4" custScaleX="133410" custScaleY="932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C1E48-CD2F-46F3-BDA3-41E7FF4D45C0}" type="pres">
      <dgm:prSet presAssocID="{E97F4DF5-F6B5-414E-9427-92F7D14B7629}" presName="dummy" presStyleCnt="0"/>
      <dgm:spPr/>
    </dgm:pt>
    <dgm:pt modelId="{6608A28B-E01C-45D6-84E4-6951B37549B8}" type="pres">
      <dgm:prSet presAssocID="{A72614AB-CD45-4B4F-BC41-75F18058231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A59F8190-6C86-43B2-B8E2-9B59F876AA90}" type="pres">
      <dgm:prSet presAssocID="{442B6532-F106-4B6E-A9BB-D8D39C1AC2F0}" presName="node" presStyleLbl="node1" presStyleIdx="3" presStyleCnt="4" custScaleX="139535" custScaleY="107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FC4485-7955-470D-B2A7-74B7C1D405DE}" type="pres">
      <dgm:prSet presAssocID="{442B6532-F106-4B6E-A9BB-D8D39C1AC2F0}" presName="dummy" presStyleCnt="0"/>
      <dgm:spPr/>
    </dgm:pt>
    <dgm:pt modelId="{2E8C77D7-FD2E-4A69-B227-46BBC4C76193}" type="pres">
      <dgm:prSet presAssocID="{E95AD93F-DF1B-4C4F-AC7E-33845F50A101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63D0702E-ACF5-4ADA-8485-983FA18338E6}" srcId="{D32EE897-AA6D-4CA5-B374-D954B6D9EE6F}" destId="{CAA1BFE1-7672-4B12-84B7-901477A001CA}" srcOrd="0" destOrd="0" parTransId="{3B6A7FFF-DBE4-403D-B2C8-CE700C1C6338}" sibTransId="{C849D5EA-1682-471B-A4C6-7988B9C319E5}"/>
    <dgm:cxn modelId="{0CC29EEB-C206-42CE-BB6A-0D35E3F28352}" type="presOf" srcId="{D32EE897-AA6D-4CA5-B374-D954B6D9EE6F}" destId="{3386C7AE-D0DC-4972-9F7F-5E80D0A698B9}" srcOrd="0" destOrd="0" presId="urn:microsoft.com/office/officeart/2005/8/layout/radial6"/>
    <dgm:cxn modelId="{522DB744-8A20-4351-A668-B1874904D0C1}" type="presOf" srcId="{E97F4DF5-F6B5-414E-9427-92F7D14B7629}" destId="{07C7CF04-4108-4786-9D23-2BF0145EA682}" srcOrd="0" destOrd="0" presId="urn:microsoft.com/office/officeart/2005/8/layout/radial6"/>
    <dgm:cxn modelId="{D7627C8C-1AE7-4B1C-97A1-1AE39B94B802}" srcId="{D32EE897-AA6D-4CA5-B374-D954B6D9EE6F}" destId="{442B6532-F106-4B6E-A9BB-D8D39C1AC2F0}" srcOrd="3" destOrd="0" parTransId="{71ECB7E4-123D-492D-9B73-36D0EFFC723F}" sibTransId="{E95AD93F-DF1B-4C4F-AC7E-33845F50A101}"/>
    <dgm:cxn modelId="{3D1F7BF8-14BC-4B94-B5DC-AE8F85ECD31B}" type="presOf" srcId="{05115F02-FEF7-4F92-94B7-2A46DB7ADCC5}" destId="{5777E2BF-968D-4230-8449-5D7FB2DE050C}" srcOrd="0" destOrd="0" presId="urn:microsoft.com/office/officeart/2005/8/layout/radial6"/>
    <dgm:cxn modelId="{25C757C5-2D65-4147-B982-F78550180D17}" type="presOf" srcId="{C849D5EA-1682-471B-A4C6-7988B9C319E5}" destId="{3E7EEB5E-1FF9-4E34-AC14-61B84F03F5BF}" srcOrd="0" destOrd="0" presId="urn:microsoft.com/office/officeart/2005/8/layout/radial6"/>
    <dgm:cxn modelId="{5CB4ED9C-4FA8-4D0F-A1D9-6BF866D37D2C}" type="presOf" srcId="{A72614AB-CD45-4B4F-BC41-75F180582313}" destId="{6608A28B-E01C-45D6-84E4-6951B37549B8}" srcOrd="0" destOrd="0" presId="urn:microsoft.com/office/officeart/2005/8/layout/radial6"/>
    <dgm:cxn modelId="{8C84CCA5-3D22-497E-95E5-3A8D51CF3EFC}" type="presOf" srcId="{CAA1BFE1-7672-4B12-84B7-901477A001CA}" destId="{A9E95F8A-303E-46D9-BCAF-4AC13ED1DE5D}" srcOrd="0" destOrd="0" presId="urn:microsoft.com/office/officeart/2005/8/layout/radial6"/>
    <dgm:cxn modelId="{42E456BE-A71D-4BEF-AE57-225AB97B1753}" srcId="{D32EE897-AA6D-4CA5-B374-D954B6D9EE6F}" destId="{05115F02-FEF7-4F92-94B7-2A46DB7ADCC5}" srcOrd="1" destOrd="0" parTransId="{372CE66E-C64A-482F-B492-60AE622DA278}" sibTransId="{53B12463-1A19-427C-8D8F-63BAD25C720C}"/>
    <dgm:cxn modelId="{439441DC-8122-42A7-8666-9E69B945B8AB}" type="presOf" srcId="{E95AD93F-DF1B-4C4F-AC7E-33845F50A101}" destId="{2E8C77D7-FD2E-4A69-B227-46BBC4C76193}" srcOrd="0" destOrd="0" presId="urn:microsoft.com/office/officeart/2005/8/layout/radial6"/>
    <dgm:cxn modelId="{A1FF5C08-AD34-48B2-A831-E867307052C5}" type="presOf" srcId="{53B12463-1A19-427C-8D8F-63BAD25C720C}" destId="{E3795705-483F-4BA8-9BCE-12D67586F0BE}" srcOrd="0" destOrd="0" presId="urn:microsoft.com/office/officeart/2005/8/layout/radial6"/>
    <dgm:cxn modelId="{65ED1AAA-E417-46E3-A00F-CBF0FA97696D}" type="presOf" srcId="{442B6532-F106-4B6E-A9BB-D8D39C1AC2F0}" destId="{A59F8190-6C86-43B2-B8E2-9B59F876AA90}" srcOrd="0" destOrd="0" presId="urn:microsoft.com/office/officeart/2005/8/layout/radial6"/>
    <dgm:cxn modelId="{360041C2-674D-4F1C-A418-E5BFC8999B29}" srcId="{D32EE897-AA6D-4CA5-B374-D954B6D9EE6F}" destId="{E97F4DF5-F6B5-414E-9427-92F7D14B7629}" srcOrd="2" destOrd="0" parTransId="{AD2DA425-8094-4548-9A47-E5FC1A4C32AA}" sibTransId="{A72614AB-CD45-4B4F-BC41-75F180582313}"/>
    <dgm:cxn modelId="{B0387CAB-BD51-470B-8833-EA52C59314B1}" srcId="{633F3C85-629B-4AFE-A017-B5C2F1F231F9}" destId="{D32EE897-AA6D-4CA5-B374-D954B6D9EE6F}" srcOrd="0" destOrd="0" parTransId="{6AE6C99E-B06D-4267-9A61-46EB65E45CA0}" sibTransId="{CFC1ED51-5F65-4C81-86A6-EED45E1A378C}"/>
    <dgm:cxn modelId="{5AC9C859-075F-4AE8-99FA-BFC7D5B1D169}" type="presOf" srcId="{633F3C85-629B-4AFE-A017-B5C2F1F231F9}" destId="{047CDFCB-646F-4FC9-9F7B-BF6F9F8B5D45}" srcOrd="0" destOrd="0" presId="urn:microsoft.com/office/officeart/2005/8/layout/radial6"/>
    <dgm:cxn modelId="{1B76EBD6-669B-476B-9407-2BBDAD7F78CC}" type="presParOf" srcId="{047CDFCB-646F-4FC9-9F7B-BF6F9F8B5D45}" destId="{3386C7AE-D0DC-4972-9F7F-5E80D0A698B9}" srcOrd="0" destOrd="0" presId="urn:microsoft.com/office/officeart/2005/8/layout/radial6"/>
    <dgm:cxn modelId="{7B046117-6CFE-4492-BB96-BA34AD7DEBA9}" type="presParOf" srcId="{047CDFCB-646F-4FC9-9F7B-BF6F9F8B5D45}" destId="{A9E95F8A-303E-46D9-BCAF-4AC13ED1DE5D}" srcOrd="1" destOrd="0" presId="urn:microsoft.com/office/officeart/2005/8/layout/radial6"/>
    <dgm:cxn modelId="{83D976D4-BF63-470E-878E-BCE56D2EBF02}" type="presParOf" srcId="{047CDFCB-646F-4FC9-9F7B-BF6F9F8B5D45}" destId="{86210C94-F004-4486-906E-435D234AD8A3}" srcOrd="2" destOrd="0" presId="urn:microsoft.com/office/officeart/2005/8/layout/radial6"/>
    <dgm:cxn modelId="{BB64EB38-6370-41CA-BD4F-BE14D3BEF2A8}" type="presParOf" srcId="{047CDFCB-646F-4FC9-9F7B-BF6F9F8B5D45}" destId="{3E7EEB5E-1FF9-4E34-AC14-61B84F03F5BF}" srcOrd="3" destOrd="0" presId="urn:microsoft.com/office/officeart/2005/8/layout/radial6"/>
    <dgm:cxn modelId="{0F500D2E-C60E-40DC-9718-1B792FFCCD99}" type="presParOf" srcId="{047CDFCB-646F-4FC9-9F7B-BF6F9F8B5D45}" destId="{5777E2BF-968D-4230-8449-5D7FB2DE050C}" srcOrd="4" destOrd="0" presId="urn:microsoft.com/office/officeart/2005/8/layout/radial6"/>
    <dgm:cxn modelId="{884DCCFD-ECC7-44A8-82B0-0599CC2635C6}" type="presParOf" srcId="{047CDFCB-646F-4FC9-9F7B-BF6F9F8B5D45}" destId="{178562E3-6F19-4660-82C8-384A8862ABD5}" srcOrd="5" destOrd="0" presId="urn:microsoft.com/office/officeart/2005/8/layout/radial6"/>
    <dgm:cxn modelId="{A0603816-03C0-4929-8F37-CBEEF673F16A}" type="presParOf" srcId="{047CDFCB-646F-4FC9-9F7B-BF6F9F8B5D45}" destId="{E3795705-483F-4BA8-9BCE-12D67586F0BE}" srcOrd="6" destOrd="0" presId="urn:microsoft.com/office/officeart/2005/8/layout/radial6"/>
    <dgm:cxn modelId="{F8488193-1AD3-4DC1-AA0F-B375961C7A80}" type="presParOf" srcId="{047CDFCB-646F-4FC9-9F7B-BF6F9F8B5D45}" destId="{07C7CF04-4108-4786-9D23-2BF0145EA682}" srcOrd="7" destOrd="0" presId="urn:microsoft.com/office/officeart/2005/8/layout/radial6"/>
    <dgm:cxn modelId="{AD1109D1-D46E-4802-9AB3-3A4423B5047B}" type="presParOf" srcId="{047CDFCB-646F-4FC9-9F7B-BF6F9F8B5D45}" destId="{E4AC1E48-CD2F-46F3-BDA3-41E7FF4D45C0}" srcOrd="8" destOrd="0" presId="urn:microsoft.com/office/officeart/2005/8/layout/radial6"/>
    <dgm:cxn modelId="{237B4E9B-0430-45ED-A670-8BD39344EE78}" type="presParOf" srcId="{047CDFCB-646F-4FC9-9F7B-BF6F9F8B5D45}" destId="{6608A28B-E01C-45D6-84E4-6951B37549B8}" srcOrd="9" destOrd="0" presId="urn:microsoft.com/office/officeart/2005/8/layout/radial6"/>
    <dgm:cxn modelId="{06051950-928F-4BDB-AA5C-7A8069D6CA61}" type="presParOf" srcId="{047CDFCB-646F-4FC9-9F7B-BF6F9F8B5D45}" destId="{A59F8190-6C86-43B2-B8E2-9B59F876AA90}" srcOrd="10" destOrd="0" presId="urn:microsoft.com/office/officeart/2005/8/layout/radial6"/>
    <dgm:cxn modelId="{905071E7-2EE6-4B48-86A2-471F32274241}" type="presParOf" srcId="{047CDFCB-646F-4FC9-9F7B-BF6F9F8B5D45}" destId="{A2FC4485-7955-470D-B2A7-74B7C1D405DE}" srcOrd="11" destOrd="0" presId="urn:microsoft.com/office/officeart/2005/8/layout/radial6"/>
    <dgm:cxn modelId="{C58F9225-B04D-4615-BD4D-EE635F3F56AB}" type="presParOf" srcId="{047CDFCB-646F-4FC9-9F7B-BF6F9F8B5D45}" destId="{2E8C77D7-FD2E-4A69-B227-46BBC4C7619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1411BB-5031-467E-A1D2-C02945D20413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8E812E-95DC-4EF3-AA8E-4AC8844E1F56}">
      <dgm:prSet phldrT="[Text]"/>
      <dgm:spPr>
        <a:solidFill>
          <a:srgbClr val="FFC000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Planning, Requirements and Direction</a:t>
          </a:r>
          <a:endParaRPr lang="en-US" dirty="0">
            <a:solidFill>
              <a:schemeClr val="tx2"/>
            </a:solidFill>
          </a:endParaRPr>
        </a:p>
      </dgm:t>
    </dgm:pt>
    <dgm:pt modelId="{E4106E65-44FE-4AFD-A454-95C5A27B869B}" type="parTrans" cxnId="{DCA6D7A9-7D9D-4128-A266-EC21150CEA56}">
      <dgm:prSet/>
      <dgm:spPr/>
      <dgm:t>
        <a:bodyPr/>
        <a:lstStyle/>
        <a:p>
          <a:endParaRPr lang="en-US"/>
        </a:p>
      </dgm:t>
    </dgm:pt>
    <dgm:pt modelId="{7A059637-291B-4DD6-BD5E-CCD5EB5BBB81}" type="sibTrans" cxnId="{DCA6D7A9-7D9D-4128-A266-EC21150CEA56}">
      <dgm:prSet/>
      <dgm:spPr>
        <a:solidFill>
          <a:schemeClr val="tx2">
            <a:lumMod val="95000"/>
            <a:lumOff val="5000"/>
          </a:schemeClr>
        </a:solidFill>
      </dgm:spPr>
      <dgm:t>
        <a:bodyPr/>
        <a:lstStyle/>
        <a:p>
          <a:endParaRPr lang="en-US"/>
        </a:p>
      </dgm:t>
    </dgm:pt>
    <dgm:pt modelId="{C3399D14-AB28-4837-83F7-9E34B4DD42D3}">
      <dgm:prSet phldrT="[Text]"/>
      <dgm:spPr>
        <a:solidFill>
          <a:srgbClr val="FF0000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Collection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F2481E8-343C-43B9-93A3-1AD801F61F8A}" type="parTrans" cxnId="{8F29BF7A-0D3E-48A6-9F82-457B16049ECE}">
      <dgm:prSet/>
      <dgm:spPr/>
      <dgm:t>
        <a:bodyPr/>
        <a:lstStyle/>
        <a:p>
          <a:endParaRPr lang="en-US"/>
        </a:p>
      </dgm:t>
    </dgm:pt>
    <dgm:pt modelId="{70B54C77-0201-4FDA-A219-4E1311936372}" type="sibTrans" cxnId="{8F29BF7A-0D3E-48A6-9F82-457B16049ECE}">
      <dgm:prSet/>
      <dgm:spPr/>
      <dgm:t>
        <a:bodyPr/>
        <a:lstStyle/>
        <a:p>
          <a:endParaRPr lang="en-US"/>
        </a:p>
      </dgm:t>
    </dgm:pt>
    <dgm:pt modelId="{7659F261-F57C-4CBB-9C2B-8B668E1EBA5F}">
      <dgm:prSet phldrT="[Text]"/>
      <dgm:spPr>
        <a:solidFill>
          <a:srgbClr val="92D050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Analysis and Processing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EDFD213-745E-45BE-B5F7-AF5082B065A1}" type="parTrans" cxnId="{848558B6-A249-4032-8643-F27F32D20E2A}">
      <dgm:prSet/>
      <dgm:spPr/>
      <dgm:t>
        <a:bodyPr/>
        <a:lstStyle/>
        <a:p>
          <a:endParaRPr lang="en-US"/>
        </a:p>
      </dgm:t>
    </dgm:pt>
    <dgm:pt modelId="{2B792E7B-2C4C-4F42-BD8D-26F037A8AF1D}" type="sibTrans" cxnId="{848558B6-A249-4032-8643-F27F32D20E2A}">
      <dgm:prSet/>
      <dgm:spPr/>
      <dgm:t>
        <a:bodyPr/>
        <a:lstStyle/>
        <a:p>
          <a:endParaRPr lang="en-US"/>
        </a:p>
      </dgm:t>
    </dgm:pt>
    <dgm:pt modelId="{93EDF0FE-33C8-44C1-B675-1D6AFCFCB455}">
      <dgm:prSet phldrT="[Text]"/>
      <dgm:spPr>
        <a:solidFill>
          <a:srgbClr val="00B0F0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Production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D954F7A-B2EB-4A66-8B39-2EC2A4D1F832}" type="parTrans" cxnId="{685124BA-BF23-43B5-8071-47B7F65D656A}">
      <dgm:prSet/>
      <dgm:spPr/>
      <dgm:t>
        <a:bodyPr/>
        <a:lstStyle/>
        <a:p>
          <a:endParaRPr lang="en-US"/>
        </a:p>
      </dgm:t>
    </dgm:pt>
    <dgm:pt modelId="{F7BAE4FE-330F-4A89-8539-E90955E70EE0}" type="sibTrans" cxnId="{685124BA-BF23-43B5-8071-47B7F65D656A}">
      <dgm:prSet/>
      <dgm:spPr/>
      <dgm:t>
        <a:bodyPr/>
        <a:lstStyle/>
        <a:p>
          <a:endParaRPr lang="en-US"/>
        </a:p>
      </dgm:t>
    </dgm:pt>
    <dgm:pt modelId="{C743E7B1-344D-45CF-BC0B-A61C15F3C5A9}">
      <dgm:prSet phldrT="[Text]"/>
      <dgm:spPr>
        <a:solidFill>
          <a:srgbClr val="4D4DC3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b="0" cap="none" spc="0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Dissemination</a:t>
          </a:r>
          <a:endParaRPr lang="en-US" b="0" cap="none" spc="0" dirty="0">
            <a:ln w="0"/>
            <a:solidFill>
              <a:schemeClr val="bg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74006DF-50E5-485E-BDFB-25A2FFA2EBCB}" type="parTrans" cxnId="{391108FE-C72E-4822-BC2B-1047D405E6E4}">
      <dgm:prSet/>
      <dgm:spPr/>
      <dgm:t>
        <a:bodyPr/>
        <a:lstStyle/>
        <a:p>
          <a:endParaRPr lang="en-US"/>
        </a:p>
      </dgm:t>
    </dgm:pt>
    <dgm:pt modelId="{54E8C08C-24AC-4B56-BC57-E317FBF27DE4}" type="sibTrans" cxnId="{391108FE-C72E-4822-BC2B-1047D405E6E4}">
      <dgm:prSet/>
      <dgm:spPr/>
      <dgm:t>
        <a:bodyPr/>
        <a:lstStyle/>
        <a:p>
          <a:endParaRPr lang="en-US"/>
        </a:p>
      </dgm:t>
    </dgm:pt>
    <dgm:pt modelId="{C4197BE5-4FA7-4262-BC67-6064886A6F5E}" type="pres">
      <dgm:prSet presAssocID="{751411BB-5031-467E-A1D2-C02945D204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FF57D0-45B7-43F2-B18B-CF02284CD1F1}" type="pres">
      <dgm:prSet presAssocID="{751411BB-5031-467E-A1D2-C02945D20413}" presName="cycle" presStyleCnt="0"/>
      <dgm:spPr/>
    </dgm:pt>
    <dgm:pt modelId="{E70F5A99-CCDD-481E-8248-8C9E0655417E}" type="pres">
      <dgm:prSet presAssocID="{F48E812E-95DC-4EF3-AA8E-4AC8844E1F56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0FD5E8-DE54-4240-A7F4-3DD8AA600D3C}" type="pres">
      <dgm:prSet presAssocID="{7A059637-291B-4DD6-BD5E-CCD5EB5BBB81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7F836EB8-F907-4D5D-8FC2-5A2DC375AC4D}" type="pres">
      <dgm:prSet presAssocID="{C3399D14-AB28-4837-83F7-9E34B4DD42D3}" presName="nodeFollowingNodes" presStyleLbl="node1" presStyleIdx="1" presStyleCnt="5" custRadScaleRad="100048" custRadScaleInc="-1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39E6C-C311-415E-9575-D353A04464A0}" type="pres">
      <dgm:prSet presAssocID="{7659F261-F57C-4CBB-9C2B-8B668E1EBA5F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BF37EA-551A-41B1-BE47-AA5B77D221FF}" type="pres">
      <dgm:prSet presAssocID="{93EDF0FE-33C8-44C1-B675-1D6AFCFCB455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CD6FC6-9F5A-4F87-9174-B2EDBD67D6C8}" type="pres">
      <dgm:prSet presAssocID="{C743E7B1-344D-45CF-BC0B-A61C15F3C5A9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FBCC39-4EDE-45D9-BE5F-78DBE7DA989C}" type="presOf" srcId="{C743E7B1-344D-45CF-BC0B-A61C15F3C5A9}" destId="{D5CD6FC6-9F5A-4F87-9174-B2EDBD67D6C8}" srcOrd="0" destOrd="0" presId="urn:microsoft.com/office/officeart/2005/8/layout/cycle3"/>
    <dgm:cxn modelId="{8F29BF7A-0D3E-48A6-9F82-457B16049ECE}" srcId="{751411BB-5031-467E-A1D2-C02945D20413}" destId="{C3399D14-AB28-4837-83F7-9E34B4DD42D3}" srcOrd="1" destOrd="0" parTransId="{8F2481E8-343C-43B9-93A3-1AD801F61F8A}" sibTransId="{70B54C77-0201-4FDA-A219-4E1311936372}"/>
    <dgm:cxn modelId="{406EC836-11D0-46C5-B920-E61EEBD8AA27}" type="presOf" srcId="{7659F261-F57C-4CBB-9C2B-8B668E1EBA5F}" destId="{AAC39E6C-C311-415E-9575-D353A04464A0}" srcOrd="0" destOrd="0" presId="urn:microsoft.com/office/officeart/2005/8/layout/cycle3"/>
    <dgm:cxn modelId="{391108FE-C72E-4822-BC2B-1047D405E6E4}" srcId="{751411BB-5031-467E-A1D2-C02945D20413}" destId="{C743E7B1-344D-45CF-BC0B-A61C15F3C5A9}" srcOrd="4" destOrd="0" parTransId="{A74006DF-50E5-485E-BDFB-25A2FFA2EBCB}" sibTransId="{54E8C08C-24AC-4B56-BC57-E317FBF27DE4}"/>
    <dgm:cxn modelId="{DCA6D7A9-7D9D-4128-A266-EC21150CEA56}" srcId="{751411BB-5031-467E-A1D2-C02945D20413}" destId="{F48E812E-95DC-4EF3-AA8E-4AC8844E1F56}" srcOrd="0" destOrd="0" parTransId="{E4106E65-44FE-4AFD-A454-95C5A27B869B}" sibTransId="{7A059637-291B-4DD6-BD5E-CCD5EB5BBB81}"/>
    <dgm:cxn modelId="{3ECFED42-F638-42D6-9F10-D8CAA2BA0E34}" type="presOf" srcId="{751411BB-5031-467E-A1D2-C02945D20413}" destId="{C4197BE5-4FA7-4262-BC67-6064886A6F5E}" srcOrd="0" destOrd="0" presId="urn:microsoft.com/office/officeart/2005/8/layout/cycle3"/>
    <dgm:cxn modelId="{B93873DF-C5D6-4160-85C9-FBF72338861D}" type="presOf" srcId="{93EDF0FE-33C8-44C1-B675-1D6AFCFCB455}" destId="{17BF37EA-551A-41B1-BE47-AA5B77D221FF}" srcOrd="0" destOrd="0" presId="urn:microsoft.com/office/officeart/2005/8/layout/cycle3"/>
    <dgm:cxn modelId="{685124BA-BF23-43B5-8071-47B7F65D656A}" srcId="{751411BB-5031-467E-A1D2-C02945D20413}" destId="{93EDF0FE-33C8-44C1-B675-1D6AFCFCB455}" srcOrd="3" destOrd="0" parTransId="{2D954F7A-B2EB-4A66-8B39-2EC2A4D1F832}" sibTransId="{F7BAE4FE-330F-4A89-8539-E90955E70EE0}"/>
    <dgm:cxn modelId="{539CD3F5-35BB-45AB-AE3B-CE1143C6E9B6}" type="presOf" srcId="{F48E812E-95DC-4EF3-AA8E-4AC8844E1F56}" destId="{E70F5A99-CCDD-481E-8248-8C9E0655417E}" srcOrd="0" destOrd="0" presId="urn:microsoft.com/office/officeart/2005/8/layout/cycle3"/>
    <dgm:cxn modelId="{848558B6-A249-4032-8643-F27F32D20E2A}" srcId="{751411BB-5031-467E-A1D2-C02945D20413}" destId="{7659F261-F57C-4CBB-9C2B-8B668E1EBA5F}" srcOrd="2" destOrd="0" parTransId="{EEDFD213-745E-45BE-B5F7-AF5082B065A1}" sibTransId="{2B792E7B-2C4C-4F42-BD8D-26F037A8AF1D}"/>
    <dgm:cxn modelId="{CE2AB224-CD13-4C34-B687-56555E07816E}" type="presOf" srcId="{7A059637-291B-4DD6-BD5E-CCD5EB5BBB81}" destId="{240FD5E8-DE54-4240-A7F4-3DD8AA600D3C}" srcOrd="0" destOrd="0" presId="urn:microsoft.com/office/officeart/2005/8/layout/cycle3"/>
    <dgm:cxn modelId="{CC634703-3A95-4CE7-B913-A25ADBDAECE3}" type="presOf" srcId="{C3399D14-AB28-4837-83F7-9E34B4DD42D3}" destId="{7F836EB8-F907-4D5D-8FC2-5A2DC375AC4D}" srcOrd="0" destOrd="0" presId="urn:microsoft.com/office/officeart/2005/8/layout/cycle3"/>
    <dgm:cxn modelId="{69E4C7FD-D2C7-43E9-BF98-905D0BC1FDD1}" type="presParOf" srcId="{C4197BE5-4FA7-4262-BC67-6064886A6F5E}" destId="{9CFF57D0-45B7-43F2-B18B-CF02284CD1F1}" srcOrd="0" destOrd="0" presId="urn:microsoft.com/office/officeart/2005/8/layout/cycle3"/>
    <dgm:cxn modelId="{4550E15F-61EA-41A6-827B-E5AACBD9B2B5}" type="presParOf" srcId="{9CFF57D0-45B7-43F2-B18B-CF02284CD1F1}" destId="{E70F5A99-CCDD-481E-8248-8C9E0655417E}" srcOrd="0" destOrd="0" presId="urn:microsoft.com/office/officeart/2005/8/layout/cycle3"/>
    <dgm:cxn modelId="{877EC680-631F-43AA-9F0F-DC81EDF095FD}" type="presParOf" srcId="{9CFF57D0-45B7-43F2-B18B-CF02284CD1F1}" destId="{240FD5E8-DE54-4240-A7F4-3DD8AA600D3C}" srcOrd="1" destOrd="0" presId="urn:microsoft.com/office/officeart/2005/8/layout/cycle3"/>
    <dgm:cxn modelId="{BF0DE591-C9BC-4DCB-9685-162C98BE8902}" type="presParOf" srcId="{9CFF57D0-45B7-43F2-B18B-CF02284CD1F1}" destId="{7F836EB8-F907-4D5D-8FC2-5A2DC375AC4D}" srcOrd="2" destOrd="0" presId="urn:microsoft.com/office/officeart/2005/8/layout/cycle3"/>
    <dgm:cxn modelId="{535B9C8F-B75E-4F58-9AAA-43B80643FEFF}" type="presParOf" srcId="{9CFF57D0-45B7-43F2-B18B-CF02284CD1F1}" destId="{AAC39E6C-C311-415E-9575-D353A04464A0}" srcOrd="3" destOrd="0" presId="urn:microsoft.com/office/officeart/2005/8/layout/cycle3"/>
    <dgm:cxn modelId="{4B02B238-DCE2-4064-8E3D-DF31120ED2E3}" type="presParOf" srcId="{9CFF57D0-45B7-43F2-B18B-CF02284CD1F1}" destId="{17BF37EA-551A-41B1-BE47-AA5B77D221FF}" srcOrd="4" destOrd="0" presId="urn:microsoft.com/office/officeart/2005/8/layout/cycle3"/>
    <dgm:cxn modelId="{E1A70497-B793-4DD1-9B60-814A2EE1D940}" type="presParOf" srcId="{9CFF57D0-45B7-43F2-B18B-CF02284CD1F1}" destId="{D5CD6FC6-9F5A-4F87-9174-B2EDBD67D6C8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1411BB-5031-467E-A1D2-C02945D20413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8E812E-95DC-4EF3-AA8E-4AC8844E1F56}">
      <dgm:prSet phldrT="[Text]"/>
      <dgm:spPr>
        <a:solidFill>
          <a:schemeClr val="bg2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en-US" dirty="0" smtClean="0">
              <a:solidFill>
                <a:schemeClr val="tx2"/>
              </a:solidFill>
            </a:rPr>
            <a:t>Planning, Requirements and Direction</a:t>
          </a:r>
          <a:endParaRPr lang="en-US" dirty="0">
            <a:solidFill>
              <a:schemeClr val="tx2"/>
            </a:solidFill>
          </a:endParaRPr>
        </a:p>
      </dgm:t>
    </dgm:pt>
    <dgm:pt modelId="{E4106E65-44FE-4AFD-A454-95C5A27B869B}" type="parTrans" cxnId="{DCA6D7A9-7D9D-4128-A266-EC21150CEA56}">
      <dgm:prSet/>
      <dgm:spPr/>
      <dgm:t>
        <a:bodyPr/>
        <a:lstStyle/>
        <a:p>
          <a:endParaRPr lang="en-US"/>
        </a:p>
      </dgm:t>
    </dgm:pt>
    <dgm:pt modelId="{7A059637-291B-4DD6-BD5E-CCD5EB5BBB81}" type="sibTrans" cxnId="{DCA6D7A9-7D9D-4128-A266-EC21150CEA56}">
      <dgm:prSet/>
      <dgm:spPr>
        <a:solidFill>
          <a:schemeClr val="tx2">
            <a:lumMod val="95000"/>
            <a:lumOff val="5000"/>
          </a:schemeClr>
        </a:solidFill>
      </dgm:spPr>
      <dgm:t>
        <a:bodyPr/>
        <a:lstStyle/>
        <a:p>
          <a:endParaRPr lang="en-US"/>
        </a:p>
      </dgm:t>
    </dgm:pt>
    <dgm:pt modelId="{C3399D14-AB28-4837-83F7-9E34B4DD42D3}">
      <dgm:prSet phldrT="[Text]"/>
      <dgm:spPr>
        <a:solidFill>
          <a:srgbClr val="FF0000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Collection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8F2481E8-343C-43B9-93A3-1AD801F61F8A}" type="parTrans" cxnId="{8F29BF7A-0D3E-48A6-9F82-457B16049ECE}">
      <dgm:prSet/>
      <dgm:spPr/>
      <dgm:t>
        <a:bodyPr/>
        <a:lstStyle/>
        <a:p>
          <a:endParaRPr lang="en-US"/>
        </a:p>
      </dgm:t>
    </dgm:pt>
    <dgm:pt modelId="{70B54C77-0201-4FDA-A219-4E1311936372}" type="sibTrans" cxnId="{8F29BF7A-0D3E-48A6-9F82-457B16049ECE}">
      <dgm:prSet/>
      <dgm:spPr/>
      <dgm:t>
        <a:bodyPr/>
        <a:lstStyle/>
        <a:p>
          <a:endParaRPr lang="en-US"/>
        </a:p>
      </dgm:t>
    </dgm:pt>
    <dgm:pt modelId="{7659F261-F57C-4CBB-9C2B-8B668E1EBA5F}">
      <dgm:prSet phldrT="[Text]"/>
      <dgm:spPr>
        <a:solidFill>
          <a:schemeClr val="bg2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en-US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Analysis and Processing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EDFD213-745E-45BE-B5F7-AF5082B065A1}" type="parTrans" cxnId="{848558B6-A249-4032-8643-F27F32D20E2A}">
      <dgm:prSet/>
      <dgm:spPr/>
      <dgm:t>
        <a:bodyPr/>
        <a:lstStyle/>
        <a:p>
          <a:endParaRPr lang="en-US"/>
        </a:p>
      </dgm:t>
    </dgm:pt>
    <dgm:pt modelId="{2B792E7B-2C4C-4F42-BD8D-26F037A8AF1D}" type="sibTrans" cxnId="{848558B6-A249-4032-8643-F27F32D20E2A}">
      <dgm:prSet/>
      <dgm:spPr/>
      <dgm:t>
        <a:bodyPr/>
        <a:lstStyle/>
        <a:p>
          <a:endParaRPr lang="en-US"/>
        </a:p>
      </dgm:t>
    </dgm:pt>
    <dgm:pt modelId="{93EDF0FE-33C8-44C1-B675-1D6AFCFCB455}">
      <dgm:prSet phldrT="[Text]"/>
      <dgm:spPr>
        <a:solidFill>
          <a:schemeClr val="bg2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en-US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Production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D954F7A-B2EB-4A66-8B39-2EC2A4D1F832}" type="parTrans" cxnId="{685124BA-BF23-43B5-8071-47B7F65D656A}">
      <dgm:prSet/>
      <dgm:spPr/>
      <dgm:t>
        <a:bodyPr/>
        <a:lstStyle/>
        <a:p>
          <a:endParaRPr lang="en-US"/>
        </a:p>
      </dgm:t>
    </dgm:pt>
    <dgm:pt modelId="{F7BAE4FE-330F-4A89-8539-E90955E70EE0}" type="sibTrans" cxnId="{685124BA-BF23-43B5-8071-47B7F65D656A}">
      <dgm:prSet/>
      <dgm:spPr/>
      <dgm:t>
        <a:bodyPr/>
        <a:lstStyle/>
        <a:p>
          <a:endParaRPr lang="en-US"/>
        </a:p>
      </dgm:t>
    </dgm:pt>
    <dgm:pt modelId="{C743E7B1-344D-45CF-BC0B-A61C15F3C5A9}">
      <dgm:prSet phldrT="[Text]"/>
      <dgm:spPr>
        <a:solidFill>
          <a:schemeClr val="bg2">
            <a:lumMod val="20000"/>
            <a:lumOff val="80000"/>
          </a:schemeClr>
        </a:solidFill>
        <a:ln>
          <a:solidFill>
            <a:schemeClr val="tx2"/>
          </a:solidFill>
        </a:ln>
      </dgm:spPr>
      <dgm:t>
        <a:bodyPr/>
        <a:lstStyle/>
        <a:p>
          <a:r>
            <a:rPr lang="en-US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Dissemination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74006DF-50E5-485E-BDFB-25A2FFA2EBCB}" type="parTrans" cxnId="{391108FE-C72E-4822-BC2B-1047D405E6E4}">
      <dgm:prSet/>
      <dgm:spPr/>
      <dgm:t>
        <a:bodyPr/>
        <a:lstStyle/>
        <a:p>
          <a:endParaRPr lang="en-US"/>
        </a:p>
      </dgm:t>
    </dgm:pt>
    <dgm:pt modelId="{54E8C08C-24AC-4B56-BC57-E317FBF27DE4}" type="sibTrans" cxnId="{391108FE-C72E-4822-BC2B-1047D405E6E4}">
      <dgm:prSet/>
      <dgm:spPr/>
      <dgm:t>
        <a:bodyPr/>
        <a:lstStyle/>
        <a:p>
          <a:endParaRPr lang="en-US"/>
        </a:p>
      </dgm:t>
    </dgm:pt>
    <dgm:pt modelId="{C4197BE5-4FA7-4262-BC67-6064886A6F5E}" type="pres">
      <dgm:prSet presAssocID="{751411BB-5031-467E-A1D2-C02945D2041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FF57D0-45B7-43F2-B18B-CF02284CD1F1}" type="pres">
      <dgm:prSet presAssocID="{751411BB-5031-467E-A1D2-C02945D20413}" presName="cycle" presStyleCnt="0"/>
      <dgm:spPr/>
    </dgm:pt>
    <dgm:pt modelId="{E70F5A99-CCDD-481E-8248-8C9E0655417E}" type="pres">
      <dgm:prSet presAssocID="{F48E812E-95DC-4EF3-AA8E-4AC8844E1F56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0FD5E8-DE54-4240-A7F4-3DD8AA600D3C}" type="pres">
      <dgm:prSet presAssocID="{7A059637-291B-4DD6-BD5E-CCD5EB5BBB81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7F836EB8-F907-4D5D-8FC2-5A2DC375AC4D}" type="pres">
      <dgm:prSet presAssocID="{C3399D14-AB28-4837-83F7-9E34B4DD42D3}" presName="nodeFollowingNodes" presStyleLbl="node1" presStyleIdx="1" presStyleCnt="5" custRadScaleRad="100048" custRadScaleInc="-1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C39E6C-C311-415E-9575-D353A04464A0}" type="pres">
      <dgm:prSet presAssocID="{7659F261-F57C-4CBB-9C2B-8B668E1EBA5F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BF37EA-551A-41B1-BE47-AA5B77D221FF}" type="pres">
      <dgm:prSet presAssocID="{93EDF0FE-33C8-44C1-B675-1D6AFCFCB455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CD6FC6-9F5A-4F87-9174-B2EDBD67D6C8}" type="pres">
      <dgm:prSet presAssocID="{C743E7B1-344D-45CF-BC0B-A61C15F3C5A9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89BA350-A6A2-4E86-80EE-310B38E69AF9}" type="presOf" srcId="{7659F261-F57C-4CBB-9C2B-8B668E1EBA5F}" destId="{AAC39E6C-C311-415E-9575-D353A04464A0}" srcOrd="0" destOrd="0" presId="urn:microsoft.com/office/officeart/2005/8/layout/cycle3"/>
    <dgm:cxn modelId="{8F29BF7A-0D3E-48A6-9F82-457B16049ECE}" srcId="{751411BB-5031-467E-A1D2-C02945D20413}" destId="{C3399D14-AB28-4837-83F7-9E34B4DD42D3}" srcOrd="1" destOrd="0" parTransId="{8F2481E8-343C-43B9-93A3-1AD801F61F8A}" sibTransId="{70B54C77-0201-4FDA-A219-4E1311936372}"/>
    <dgm:cxn modelId="{37A8D028-D054-4661-B24A-0F70C0B5D0A5}" type="presOf" srcId="{751411BB-5031-467E-A1D2-C02945D20413}" destId="{C4197BE5-4FA7-4262-BC67-6064886A6F5E}" srcOrd="0" destOrd="0" presId="urn:microsoft.com/office/officeart/2005/8/layout/cycle3"/>
    <dgm:cxn modelId="{391108FE-C72E-4822-BC2B-1047D405E6E4}" srcId="{751411BB-5031-467E-A1D2-C02945D20413}" destId="{C743E7B1-344D-45CF-BC0B-A61C15F3C5A9}" srcOrd="4" destOrd="0" parTransId="{A74006DF-50E5-485E-BDFB-25A2FFA2EBCB}" sibTransId="{54E8C08C-24AC-4B56-BC57-E317FBF27DE4}"/>
    <dgm:cxn modelId="{A04D1C68-C8E2-4078-B3ED-85153A1EDFF4}" type="presOf" srcId="{C3399D14-AB28-4837-83F7-9E34B4DD42D3}" destId="{7F836EB8-F907-4D5D-8FC2-5A2DC375AC4D}" srcOrd="0" destOrd="0" presId="urn:microsoft.com/office/officeart/2005/8/layout/cycle3"/>
    <dgm:cxn modelId="{833D6D9D-107D-4BD8-9617-444F4FFF62C6}" type="presOf" srcId="{C743E7B1-344D-45CF-BC0B-A61C15F3C5A9}" destId="{D5CD6FC6-9F5A-4F87-9174-B2EDBD67D6C8}" srcOrd="0" destOrd="0" presId="urn:microsoft.com/office/officeart/2005/8/layout/cycle3"/>
    <dgm:cxn modelId="{DCA6D7A9-7D9D-4128-A266-EC21150CEA56}" srcId="{751411BB-5031-467E-A1D2-C02945D20413}" destId="{F48E812E-95DC-4EF3-AA8E-4AC8844E1F56}" srcOrd="0" destOrd="0" parTransId="{E4106E65-44FE-4AFD-A454-95C5A27B869B}" sibTransId="{7A059637-291B-4DD6-BD5E-CCD5EB5BBB81}"/>
    <dgm:cxn modelId="{685124BA-BF23-43B5-8071-47B7F65D656A}" srcId="{751411BB-5031-467E-A1D2-C02945D20413}" destId="{93EDF0FE-33C8-44C1-B675-1D6AFCFCB455}" srcOrd="3" destOrd="0" parTransId="{2D954F7A-B2EB-4A66-8B39-2EC2A4D1F832}" sibTransId="{F7BAE4FE-330F-4A89-8539-E90955E70EE0}"/>
    <dgm:cxn modelId="{51DE4669-9F48-488F-B957-0887D36FE6EF}" type="presOf" srcId="{7A059637-291B-4DD6-BD5E-CCD5EB5BBB81}" destId="{240FD5E8-DE54-4240-A7F4-3DD8AA600D3C}" srcOrd="0" destOrd="0" presId="urn:microsoft.com/office/officeart/2005/8/layout/cycle3"/>
    <dgm:cxn modelId="{B9717FA5-D3BA-417D-898B-F2CB44448E59}" type="presOf" srcId="{F48E812E-95DC-4EF3-AA8E-4AC8844E1F56}" destId="{E70F5A99-CCDD-481E-8248-8C9E0655417E}" srcOrd="0" destOrd="0" presId="urn:microsoft.com/office/officeart/2005/8/layout/cycle3"/>
    <dgm:cxn modelId="{848558B6-A249-4032-8643-F27F32D20E2A}" srcId="{751411BB-5031-467E-A1D2-C02945D20413}" destId="{7659F261-F57C-4CBB-9C2B-8B668E1EBA5F}" srcOrd="2" destOrd="0" parTransId="{EEDFD213-745E-45BE-B5F7-AF5082B065A1}" sibTransId="{2B792E7B-2C4C-4F42-BD8D-26F037A8AF1D}"/>
    <dgm:cxn modelId="{7943D1E0-AEFB-468E-8294-86DBB4B13E86}" type="presOf" srcId="{93EDF0FE-33C8-44C1-B675-1D6AFCFCB455}" destId="{17BF37EA-551A-41B1-BE47-AA5B77D221FF}" srcOrd="0" destOrd="0" presId="urn:microsoft.com/office/officeart/2005/8/layout/cycle3"/>
    <dgm:cxn modelId="{810404B7-8A19-4FC3-A64E-9E5BA967547F}" type="presParOf" srcId="{C4197BE5-4FA7-4262-BC67-6064886A6F5E}" destId="{9CFF57D0-45B7-43F2-B18B-CF02284CD1F1}" srcOrd="0" destOrd="0" presId="urn:microsoft.com/office/officeart/2005/8/layout/cycle3"/>
    <dgm:cxn modelId="{1F490DE7-A617-4CE3-A96C-69F420674F65}" type="presParOf" srcId="{9CFF57D0-45B7-43F2-B18B-CF02284CD1F1}" destId="{E70F5A99-CCDD-481E-8248-8C9E0655417E}" srcOrd="0" destOrd="0" presId="urn:microsoft.com/office/officeart/2005/8/layout/cycle3"/>
    <dgm:cxn modelId="{2DEC4D91-7494-45C6-9BB8-2C6045BB4A66}" type="presParOf" srcId="{9CFF57D0-45B7-43F2-B18B-CF02284CD1F1}" destId="{240FD5E8-DE54-4240-A7F4-3DD8AA600D3C}" srcOrd="1" destOrd="0" presId="urn:microsoft.com/office/officeart/2005/8/layout/cycle3"/>
    <dgm:cxn modelId="{DFD0E2B9-ACF6-4471-9F18-86149210C72C}" type="presParOf" srcId="{9CFF57D0-45B7-43F2-B18B-CF02284CD1F1}" destId="{7F836EB8-F907-4D5D-8FC2-5A2DC375AC4D}" srcOrd="2" destOrd="0" presId="urn:microsoft.com/office/officeart/2005/8/layout/cycle3"/>
    <dgm:cxn modelId="{8592ADC0-0AFB-4836-9E9C-0680588B07E4}" type="presParOf" srcId="{9CFF57D0-45B7-43F2-B18B-CF02284CD1F1}" destId="{AAC39E6C-C311-415E-9575-D353A04464A0}" srcOrd="3" destOrd="0" presId="urn:microsoft.com/office/officeart/2005/8/layout/cycle3"/>
    <dgm:cxn modelId="{B23863AB-0E00-4B02-90FE-3D1300334BCE}" type="presParOf" srcId="{9CFF57D0-45B7-43F2-B18B-CF02284CD1F1}" destId="{17BF37EA-551A-41B1-BE47-AA5B77D221FF}" srcOrd="4" destOrd="0" presId="urn:microsoft.com/office/officeart/2005/8/layout/cycle3"/>
    <dgm:cxn modelId="{0641967E-2C96-480B-99FB-420C1C7047C1}" type="presParOf" srcId="{9CFF57D0-45B7-43F2-B18B-CF02284CD1F1}" destId="{D5CD6FC6-9F5A-4F87-9174-B2EDBD67D6C8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33F3C85-629B-4AFE-A017-B5C2F1F231F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2EE897-AA6D-4CA5-B374-D954B6D9EE6F}">
      <dgm:prSet phldrT="[Text]"/>
      <dgm:spPr>
        <a:solidFill>
          <a:srgbClr val="F2C70E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Analyze Threat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AE6C99E-B06D-4267-9A61-46EB65E45CA0}" type="parTrans" cxnId="{B0387CAB-BD51-470B-8833-EA52C59314B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FC1ED51-5F65-4C81-86A6-EED45E1A378C}" type="sibTrans" cxnId="{B0387CAB-BD51-470B-8833-EA52C59314B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AA1BFE1-7672-4B12-84B7-901477A001CA}">
      <dgm:prSet phldrT="[Text]" custT="1"/>
      <dgm:spPr>
        <a:solidFill>
          <a:srgbClr val="FF0000"/>
        </a:solidFill>
        <a:ln>
          <a:solidFill>
            <a:schemeClr val="tx2"/>
          </a:solidFill>
        </a:ln>
      </dgm:spPr>
      <dgm:t>
        <a:bodyPr/>
        <a:lstStyle/>
        <a:p>
          <a:endParaRPr lang="en-US" sz="12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B6A7FFF-DBE4-403D-B2C8-CE700C1C6338}" type="parTrans" cxnId="{63D0702E-ACF5-4ADA-8485-983FA18338E6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849D5EA-1682-471B-A4C6-7988B9C319E5}" type="sibTrans" cxnId="{63D0702E-ACF5-4ADA-8485-983FA18338E6}">
      <dgm:prSet/>
      <dgm:spPr>
        <a:solidFill>
          <a:schemeClr val="tx2"/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5115F02-FEF7-4F92-94B7-2A46DB7ADCC5}">
      <dgm:prSet phldrT="[Text]" custT="1"/>
      <dgm:spPr>
        <a:solidFill>
          <a:srgbClr val="F2C70E"/>
        </a:solidFill>
        <a:ln>
          <a:solidFill>
            <a:schemeClr val="tx2"/>
          </a:solidFill>
        </a:ln>
      </dgm:spPr>
      <dgm:t>
        <a:bodyPr/>
        <a:lstStyle/>
        <a:p>
          <a:endParaRPr lang="en-US" sz="10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72CE66E-C64A-482F-B492-60AE622DA278}" type="parTrans" cxnId="{42E456BE-A71D-4BEF-AE57-225AB97B1753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3B12463-1A19-427C-8D8F-63BAD25C720C}" type="sibTrans" cxnId="{42E456BE-A71D-4BEF-AE57-225AB97B1753}">
      <dgm:prSet/>
      <dgm:spPr>
        <a:solidFill>
          <a:schemeClr val="tx2"/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97F4DF5-F6B5-414E-9427-92F7D14B7629}">
      <dgm:prSet phldrT="[Text]" custT="1"/>
      <dgm:spPr>
        <a:solidFill>
          <a:srgbClr val="F2C70E"/>
        </a:solidFill>
        <a:ln>
          <a:solidFill>
            <a:schemeClr val="tx2"/>
          </a:solidFill>
        </a:ln>
      </dgm:spPr>
      <dgm:t>
        <a:bodyPr/>
        <a:lstStyle/>
        <a:p>
          <a:endParaRPr lang="en-US" sz="12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D2DA425-8094-4548-9A47-E5FC1A4C32AA}" type="parTrans" cxnId="{360041C2-674D-4F1C-A418-E5BFC8999B2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72614AB-CD45-4B4F-BC41-75F180582313}" type="sibTrans" cxnId="{360041C2-674D-4F1C-A418-E5BFC8999B29}">
      <dgm:prSet/>
      <dgm:spPr>
        <a:solidFill>
          <a:schemeClr val="tx2"/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42B6532-F106-4B6E-A9BB-D8D39C1AC2F0}">
      <dgm:prSet phldrT="[Text]" custT="1"/>
      <dgm:spPr>
        <a:solidFill>
          <a:srgbClr val="F2C70E"/>
        </a:solidFill>
        <a:ln>
          <a:solidFill>
            <a:schemeClr val="tx2"/>
          </a:solidFill>
        </a:ln>
      </dgm:spPr>
      <dgm:t>
        <a:bodyPr/>
        <a:lstStyle/>
        <a:p>
          <a:endParaRPr lang="en-US" sz="8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1ECB7E4-123D-492D-9B73-36D0EFFC723F}" type="parTrans" cxnId="{D7627C8C-1AE7-4B1C-97A1-1AE39B94B802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95AD93F-DF1B-4C4F-AC7E-33845F50A101}" type="sibTrans" cxnId="{D7627C8C-1AE7-4B1C-97A1-1AE39B94B802}">
      <dgm:prSet/>
      <dgm:spPr>
        <a:solidFill>
          <a:schemeClr val="tx2"/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47CDFCB-646F-4FC9-9F7B-BF6F9F8B5D45}" type="pres">
      <dgm:prSet presAssocID="{633F3C85-629B-4AFE-A017-B5C2F1F231F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86C7AE-D0DC-4972-9F7F-5E80D0A698B9}" type="pres">
      <dgm:prSet presAssocID="{D32EE897-AA6D-4CA5-B374-D954B6D9EE6F}" presName="centerShape" presStyleLbl="node0" presStyleIdx="0" presStyleCnt="1"/>
      <dgm:spPr/>
      <dgm:t>
        <a:bodyPr/>
        <a:lstStyle/>
        <a:p>
          <a:endParaRPr lang="en-US"/>
        </a:p>
      </dgm:t>
    </dgm:pt>
    <dgm:pt modelId="{A9E95F8A-303E-46D9-BCAF-4AC13ED1DE5D}" type="pres">
      <dgm:prSet presAssocID="{CAA1BFE1-7672-4B12-84B7-901477A001CA}" presName="node" presStyleLbl="node1" presStyleIdx="0" presStyleCnt="4" custScaleX="133410" custScaleY="96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10C94-F004-4486-906E-435D234AD8A3}" type="pres">
      <dgm:prSet presAssocID="{CAA1BFE1-7672-4B12-84B7-901477A001CA}" presName="dummy" presStyleCnt="0"/>
      <dgm:spPr/>
    </dgm:pt>
    <dgm:pt modelId="{3E7EEB5E-1FF9-4E34-AC14-61B84F03F5BF}" type="pres">
      <dgm:prSet presAssocID="{C849D5EA-1682-471B-A4C6-7988B9C319E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5777E2BF-968D-4230-8449-5D7FB2DE050C}" type="pres">
      <dgm:prSet presAssocID="{05115F02-FEF7-4F92-94B7-2A46DB7ADCC5}" presName="node" presStyleLbl="node1" presStyleIdx="1" presStyleCnt="4" custScaleX="133047" custScaleY="105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562E3-6F19-4660-82C8-384A8862ABD5}" type="pres">
      <dgm:prSet presAssocID="{05115F02-FEF7-4F92-94B7-2A46DB7ADCC5}" presName="dummy" presStyleCnt="0"/>
      <dgm:spPr/>
    </dgm:pt>
    <dgm:pt modelId="{E3795705-483F-4BA8-9BCE-12D67586F0BE}" type="pres">
      <dgm:prSet presAssocID="{53B12463-1A19-427C-8D8F-63BAD25C720C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7C7CF04-4108-4786-9D23-2BF0145EA682}" type="pres">
      <dgm:prSet presAssocID="{E97F4DF5-F6B5-414E-9427-92F7D14B7629}" presName="node" presStyleLbl="node1" presStyleIdx="2" presStyleCnt="4" custScaleX="133410" custScaleY="932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C1E48-CD2F-46F3-BDA3-41E7FF4D45C0}" type="pres">
      <dgm:prSet presAssocID="{E97F4DF5-F6B5-414E-9427-92F7D14B7629}" presName="dummy" presStyleCnt="0"/>
      <dgm:spPr/>
    </dgm:pt>
    <dgm:pt modelId="{6608A28B-E01C-45D6-84E4-6951B37549B8}" type="pres">
      <dgm:prSet presAssocID="{A72614AB-CD45-4B4F-BC41-75F18058231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A59F8190-6C86-43B2-B8E2-9B59F876AA90}" type="pres">
      <dgm:prSet presAssocID="{442B6532-F106-4B6E-A9BB-D8D39C1AC2F0}" presName="node" presStyleLbl="node1" presStyleIdx="3" presStyleCnt="4" custScaleX="139535" custScaleY="107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FC4485-7955-470D-B2A7-74B7C1D405DE}" type="pres">
      <dgm:prSet presAssocID="{442B6532-F106-4B6E-A9BB-D8D39C1AC2F0}" presName="dummy" presStyleCnt="0"/>
      <dgm:spPr/>
    </dgm:pt>
    <dgm:pt modelId="{2E8C77D7-FD2E-4A69-B227-46BBC4C76193}" type="pres">
      <dgm:prSet presAssocID="{E95AD93F-DF1B-4C4F-AC7E-33845F50A101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DDD0DBD6-D6DE-46DD-B228-81D034F2B673}" type="presOf" srcId="{D32EE897-AA6D-4CA5-B374-D954B6D9EE6F}" destId="{3386C7AE-D0DC-4972-9F7F-5E80D0A698B9}" srcOrd="0" destOrd="0" presId="urn:microsoft.com/office/officeart/2005/8/layout/radial6"/>
    <dgm:cxn modelId="{1963D9F3-6468-421E-8B36-7BE468540822}" type="presOf" srcId="{05115F02-FEF7-4F92-94B7-2A46DB7ADCC5}" destId="{5777E2BF-968D-4230-8449-5D7FB2DE050C}" srcOrd="0" destOrd="0" presId="urn:microsoft.com/office/officeart/2005/8/layout/radial6"/>
    <dgm:cxn modelId="{D447C45B-99D4-4E00-8C9C-18B879D3F57E}" type="presOf" srcId="{E97F4DF5-F6B5-414E-9427-92F7D14B7629}" destId="{07C7CF04-4108-4786-9D23-2BF0145EA682}" srcOrd="0" destOrd="0" presId="urn:microsoft.com/office/officeart/2005/8/layout/radial6"/>
    <dgm:cxn modelId="{51C4D886-E29D-4151-9DC1-A927E8D3F1F6}" type="presOf" srcId="{A72614AB-CD45-4B4F-BC41-75F180582313}" destId="{6608A28B-E01C-45D6-84E4-6951B37549B8}" srcOrd="0" destOrd="0" presId="urn:microsoft.com/office/officeart/2005/8/layout/radial6"/>
    <dgm:cxn modelId="{507C9E28-D427-459F-A60C-BF1ACAFF3943}" type="presOf" srcId="{633F3C85-629B-4AFE-A017-B5C2F1F231F9}" destId="{047CDFCB-646F-4FC9-9F7B-BF6F9F8B5D45}" srcOrd="0" destOrd="0" presId="urn:microsoft.com/office/officeart/2005/8/layout/radial6"/>
    <dgm:cxn modelId="{42E456BE-A71D-4BEF-AE57-225AB97B1753}" srcId="{D32EE897-AA6D-4CA5-B374-D954B6D9EE6F}" destId="{05115F02-FEF7-4F92-94B7-2A46DB7ADCC5}" srcOrd="1" destOrd="0" parTransId="{372CE66E-C64A-482F-B492-60AE622DA278}" sibTransId="{53B12463-1A19-427C-8D8F-63BAD25C720C}"/>
    <dgm:cxn modelId="{753E9CC9-CB32-4CCB-B589-083AEBA491AB}" type="presOf" srcId="{CAA1BFE1-7672-4B12-84B7-901477A001CA}" destId="{A9E95F8A-303E-46D9-BCAF-4AC13ED1DE5D}" srcOrd="0" destOrd="0" presId="urn:microsoft.com/office/officeart/2005/8/layout/radial6"/>
    <dgm:cxn modelId="{360041C2-674D-4F1C-A418-E5BFC8999B29}" srcId="{D32EE897-AA6D-4CA5-B374-D954B6D9EE6F}" destId="{E97F4DF5-F6B5-414E-9427-92F7D14B7629}" srcOrd="2" destOrd="0" parTransId="{AD2DA425-8094-4548-9A47-E5FC1A4C32AA}" sibTransId="{A72614AB-CD45-4B4F-BC41-75F180582313}"/>
    <dgm:cxn modelId="{603F464C-1D17-49B2-AD46-596C26545328}" type="presOf" srcId="{53B12463-1A19-427C-8D8F-63BAD25C720C}" destId="{E3795705-483F-4BA8-9BCE-12D67586F0BE}" srcOrd="0" destOrd="0" presId="urn:microsoft.com/office/officeart/2005/8/layout/radial6"/>
    <dgm:cxn modelId="{5C64E9B5-8833-4F34-B865-B20398923988}" type="presOf" srcId="{442B6532-F106-4B6E-A9BB-D8D39C1AC2F0}" destId="{A59F8190-6C86-43B2-B8E2-9B59F876AA90}" srcOrd="0" destOrd="0" presId="urn:microsoft.com/office/officeart/2005/8/layout/radial6"/>
    <dgm:cxn modelId="{D7627C8C-1AE7-4B1C-97A1-1AE39B94B802}" srcId="{D32EE897-AA6D-4CA5-B374-D954B6D9EE6F}" destId="{442B6532-F106-4B6E-A9BB-D8D39C1AC2F0}" srcOrd="3" destOrd="0" parTransId="{71ECB7E4-123D-492D-9B73-36D0EFFC723F}" sibTransId="{E95AD93F-DF1B-4C4F-AC7E-33845F50A101}"/>
    <dgm:cxn modelId="{28A1369A-844B-49FF-BD41-13B7D68875FA}" type="presOf" srcId="{E95AD93F-DF1B-4C4F-AC7E-33845F50A101}" destId="{2E8C77D7-FD2E-4A69-B227-46BBC4C76193}" srcOrd="0" destOrd="0" presId="urn:microsoft.com/office/officeart/2005/8/layout/radial6"/>
    <dgm:cxn modelId="{B0387CAB-BD51-470B-8833-EA52C59314B1}" srcId="{633F3C85-629B-4AFE-A017-B5C2F1F231F9}" destId="{D32EE897-AA6D-4CA5-B374-D954B6D9EE6F}" srcOrd="0" destOrd="0" parTransId="{6AE6C99E-B06D-4267-9A61-46EB65E45CA0}" sibTransId="{CFC1ED51-5F65-4C81-86A6-EED45E1A378C}"/>
    <dgm:cxn modelId="{FB344C88-CE32-4FAD-848E-BF92C0F59BF6}" type="presOf" srcId="{C849D5EA-1682-471B-A4C6-7988B9C319E5}" destId="{3E7EEB5E-1FF9-4E34-AC14-61B84F03F5BF}" srcOrd="0" destOrd="0" presId="urn:microsoft.com/office/officeart/2005/8/layout/radial6"/>
    <dgm:cxn modelId="{63D0702E-ACF5-4ADA-8485-983FA18338E6}" srcId="{D32EE897-AA6D-4CA5-B374-D954B6D9EE6F}" destId="{CAA1BFE1-7672-4B12-84B7-901477A001CA}" srcOrd="0" destOrd="0" parTransId="{3B6A7FFF-DBE4-403D-B2C8-CE700C1C6338}" sibTransId="{C849D5EA-1682-471B-A4C6-7988B9C319E5}"/>
    <dgm:cxn modelId="{725A066D-E840-4CF6-9274-3258289D01ED}" type="presParOf" srcId="{047CDFCB-646F-4FC9-9F7B-BF6F9F8B5D45}" destId="{3386C7AE-D0DC-4972-9F7F-5E80D0A698B9}" srcOrd="0" destOrd="0" presId="urn:microsoft.com/office/officeart/2005/8/layout/radial6"/>
    <dgm:cxn modelId="{97961341-9A25-4B6B-9A16-6B97A2DFB150}" type="presParOf" srcId="{047CDFCB-646F-4FC9-9F7B-BF6F9F8B5D45}" destId="{A9E95F8A-303E-46D9-BCAF-4AC13ED1DE5D}" srcOrd="1" destOrd="0" presId="urn:microsoft.com/office/officeart/2005/8/layout/radial6"/>
    <dgm:cxn modelId="{7D3CFF27-3718-4960-AEED-7F88CC0AA3F2}" type="presParOf" srcId="{047CDFCB-646F-4FC9-9F7B-BF6F9F8B5D45}" destId="{86210C94-F004-4486-906E-435D234AD8A3}" srcOrd="2" destOrd="0" presId="urn:microsoft.com/office/officeart/2005/8/layout/radial6"/>
    <dgm:cxn modelId="{21114731-66D5-4110-A3D9-92F003617120}" type="presParOf" srcId="{047CDFCB-646F-4FC9-9F7B-BF6F9F8B5D45}" destId="{3E7EEB5E-1FF9-4E34-AC14-61B84F03F5BF}" srcOrd="3" destOrd="0" presId="urn:microsoft.com/office/officeart/2005/8/layout/radial6"/>
    <dgm:cxn modelId="{3A7B9ED6-001B-4139-8A99-0EEC82DFB10C}" type="presParOf" srcId="{047CDFCB-646F-4FC9-9F7B-BF6F9F8B5D45}" destId="{5777E2BF-968D-4230-8449-5D7FB2DE050C}" srcOrd="4" destOrd="0" presId="urn:microsoft.com/office/officeart/2005/8/layout/radial6"/>
    <dgm:cxn modelId="{7CA4D3AC-2612-423A-8A66-AFE7C0722D56}" type="presParOf" srcId="{047CDFCB-646F-4FC9-9F7B-BF6F9F8B5D45}" destId="{178562E3-6F19-4660-82C8-384A8862ABD5}" srcOrd="5" destOrd="0" presId="urn:microsoft.com/office/officeart/2005/8/layout/radial6"/>
    <dgm:cxn modelId="{D2DFFD7B-EDE7-4B86-A000-6F35F7D3B4F7}" type="presParOf" srcId="{047CDFCB-646F-4FC9-9F7B-BF6F9F8B5D45}" destId="{E3795705-483F-4BA8-9BCE-12D67586F0BE}" srcOrd="6" destOrd="0" presId="urn:microsoft.com/office/officeart/2005/8/layout/radial6"/>
    <dgm:cxn modelId="{8C72D78A-544F-471C-A5DE-509A25E0BFA8}" type="presParOf" srcId="{047CDFCB-646F-4FC9-9F7B-BF6F9F8B5D45}" destId="{07C7CF04-4108-4786-9D23-2BF0145EA682}" srcOrd="7" destOrd="0" presId="urn:microsoft.com/office/officeart/2005/8/layout/radial6"/>
    <dgm:cxn modelId="{AA9EB039-F7BD-4D76-9EBA-6AB612DBE394}" type="presParOf" srcId="{047CDFCB-646F-4FC9-9F7B-BF6F9F8B5D45}" destId="{E4AC1E48-CD2F-46F3-BDA3-41E7FF4D45C0}" srcOrd="8" destOrd="0" presId="urn:microsoft.com/office/officeart/2005/8/layout/radial6"/>
    <dgm:cxn modelId="{175F0F86-0105-4642-9720-DA2CC9FA28BF}" type="presParOf" srcId="{047CDFCB-646F-4FC9-9F7B-BF6F9F8B5D45}" destId="{6608A28B-E01C-45D6-84E4-6951B37549B8}" srcOrd="9" destOrd="0" presId="urn:microsoft.com/office/officeart/2005/8/layout/radial6"/>
    <dgm:cxn modelId="{7B1E07B9-6148-4CEF-B607-5351C2F937C0}" type="presParOf" srcId="{047CDFCB-646F-4FC9-9F7B-BF6F9F8B5D45}" destId="{A59F8190-6C86-43B2-B8E2-9B59F876AA90}" srcOrd="10" destOrd="0" presId="urn:microsoft.com/office/officeart/2005/8/layout/radial6"/>
    <dgm:cxn modelId="{2DF66FE5-0F62-43FC-A1C4-DBB7EF381D8B}" type="presParOf" srcId="{047CDFCB-646F-4FC9-9F7B-BF6F9F8B5D45}" destId="{A2FC4485-7955-470D-B2A7-74B7C1D405DE}" srcOrd="11" destOrd="0" presId="urn:microsoft.com/office/officeart/2005/8/layout/radial6"/>
    <dgm:cxn modelId="{9FC48E08-C609-4B03-87C7-EB96DBF7C4A9}" type="presParOf" srcId="{047CDFCB-646F-4FC9-9F7B-BF6F9F8B5D45}" destId="{2E8C77D7-FD2E-4A69-B227-46BBC4C7619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3F3C85-629B-4AFE-A017-B5C2F1F231F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2EE897-AA6D-4CA5-B374-D954B6D9EE6F}">
      <dgm:prSet phldrT="[Text]"/>
      <dgm:spPr>
        <a:solidFill>
          <a:srgbClr val="F2C70E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Analyze Threat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AE6C99E-B06D-4267-9A61-46EB65E45CA0}" type="parTrans" cxnId="{B0387CAB-BD51-470B-8833-EA52C59314B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FC1ED51-5F65-4C81-86A6-EED45E1A378C}" type="sibTrans" cxnId="{B0387CAB-BD51-470B-8833-EA52C59314B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AA1BFE1-7672-4B12-84B7-901477A001CA}">
      <dgm:prSet phldrT="[Text]" custT="1"/>
      <dgm:spPr>
        <a:solidFill>
          <a:srgbClr val="F2C70E"/>
        </a:solidFill>
        <a:ln>
          <a:solidFill>
            <a:schemeClr val="tx2"/>
          </a:solidFill>
        </a:ln>
      </dgm:spPr>
      <dgm:t>
        <a:bodyPr/>
        <a:lstStyle/>
        <a:p>
          <a:endParaRPr lang="en-US" sz="12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B6A7FFF-DBE4-403D-B2C8-CE700C1C6338}" type="parTrans" cxnId="{63D0702E-ACF5-4ADA-8485-983FA18338E6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849D5EA-1682-471B-A4C6-7988B9C319E5}" type="sibTrans" cxnId="{63D0702E-ACF5-4ADA-8485-983FA18338E6}">
      <dgm:prSet/>
      <dgm:spPr>
        <a:solidFill>
          <a:schemeClr val="tx2"/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5115F02-FEF7-4F92-94B7-2A46DB7ADCC5}">
      <dgm:prSet phldrT="[Text]" custT="1"/>
      <dgm:spPr>
        <a:solidFill>
          <a:srgbClr val="FF0000"/>
        </a:solidFill>
        <a:ln>
          <a:solidFill>
            <a:schemeClr val="tx2"/>
          </a:solidFill>
        </a:ln>
      </dgm:spPr>
      <dgm:t>
        <a:bodyPr/>
        <a:lstStyle/>
        <a:p>
          <a:endParaRPr lang="en-US" sz="10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72CE66E-C64A-482F-B492-60AE622DA278}" type="parTrans" cxnId="{42E456BE-A71D-4BEF-AE57-225AB97B1753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3B12463-1A19-427C-8D8F-63BAD25C720C}" type="sibTrans" cxnId="{42E456BE-A71D-4BEF-AE57-225AB97B1753}">
      <dgm:prSet/>
      <dgm:spPr>
        <a:solidFill>
          <a:schemeClr val="tx2"/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97F4DF5-F6B5-414E-9427-92F7D14B7629}">
      <dgm:prSet phldrT="[Text]" custT="1"/>
      <dgm:spPr>
        <a:solidFill>
          <a:srgbClr val="F2C70E"/>
        </a:solidFill>
        <a:ln>
          <a:solidFill>
            <a:schemeClr val="tx2"/>
          </a:solidFill>
        </a:ln>
      </dgm:spPr>
      <dgm:t>
        <a:bodyPr/>
        <a:lstStyle/>
        <a:p>
          <a:endParaRPr lang="en-US" sz="12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D2DA425-8094-4548-9A47-E5FC1A4C32AA}" type="parTrans" cxnId="{360041C2-674D-4F1C-A418-E5BFC8999B2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72614AB-CD45-4B4F-BC41-75F180582313}" type="sibTrans" cxnId="{360041C2-674D-4F1C-A418-E5BFC8999B29}">
      <dgm:prSet/>
      <dgm:spPr>
        <a:solidFill>
          <a:schemeClr val="tx2"/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42B6532-F106-4B6E-A9BB-D8D39C1AC2F0}">
      <dgm:prSet phldrT="[Text]" custT="1"/>
      <dgm:spPr>
        <a:solidFill>
          <a:srgbClr val="F2C70E"/>
        </a:solidFill>
        <a:ln>
          <a:solidFill>
            <a:schemeClr val="tx2"/>
          </a:solidFill>
        </a:ln>
      </dgm:spPr>
      <dgm:t>
        <a:bodyPr/>
        <a:lstStyle/>
        <a:p>
          <a:endParaRPr lang="en-US" sz="8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1ECB7E4-123D-492D-9B73-36D0EFFC723F}" type="parTrans" cxnId="{D7627C8C-1AE7-4B1C-97A1-1AE39B94B802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95AD93F-DF1B-4C4F-AC7E-33845F50A101}" type="sibTrans" cxnId="{D7627C8C-1AE7-4B1C-97A1-1AE39B94B802}">
      <dgm:prSet/>
      <dgm:spPr>
        <a:solidFill>
          <a:schemeClr val="tx2"/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47CDFCB-646F-4FC9-9F7B-BF6F9F8B5D45}" type="pres">
      <dgm:prSet presAssocID="{633F3C85-629B-4AFE-A017-B5C2F1F231F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86C7AE-D0DC-4972-9F7F-5E80D0A698B9}" type="pres">
      <dgm:prSet presAssocID="{D32EE897-AA6D-4CA5-B374-D954B6D9EE6F}" presName="centerShape" presStyleLbl="node0" presStyleIdx="0" presStyleCnt="1"/>
      <dgm:spPr/>
      <dgm:t>
        <a:bodyPr/>
        <a:lstStyle/>
        <a:p>
          <a:endParaRPr lang="en-US"/>
        </a:p>
      </dgm:t>
    </dgm:pt>
    <dgm:pt modelId="{A9E95F8A-303E-46D9-BCAF-4AC13ED1DE5D}" type="pres">
      <dgm:prSet presAssocID="{CAA1BFE1-7672-4B12-84B7-901477A001CA}" presName="node" presStyleLbl="node1" presStyleIdx="0" presStyleCnt="4" custScaleX="133410" custScaleY="96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10C94-F004-4486-906E-435D234AD8A3}" type="pres">
      <dgm:prSet presAssocID="{CAA1BFE1-7672-4B12-84B7-901477A001CA}" presName="dummy" presStyleCnt="0"/>
      <dgm:spPr/>
    </dgm:pt>
    <dgm:pt modelId="{3E7EEB5E-1FF9-4E34-AC14-61B84F03F5BF}" type="pres">
      <dgm:prSet presAssocID="{C849D5EA-1682-471B-A4C6-7988B9C319E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5777E2BF-968D-4230-8449-5D7FB2DE050C}" type="pres">
      <dgm:prSet presAssocID="{05115F02-FEF7-4F92-94B7-2A46DB7ADCC5}" presName="node" presStyleLbl="node1" presStyleIdx="1" presStyleCnt="4" custScaleX="133047" custScaleY="105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562E3-6F19-4660-82C8-384A8862ABD5}" type="pres">
      <dgm:prSet presAssocID="{05115F02-FEF7-4F92-94B7-2A46DB7ADCC5}" presName="dummy" presStyleCnt="0"/>
      <dgm:spPr/>
    </dgm:pt>
    <dgm:pt modelId="{E3795705-483F-4BA8-9BCE-12D67586F0BE}" type="pres">
      <dgm:prSet presAssocID="{53B12463-1A19-427C-8D8F-63BAD25C720C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7C7CF04-4108-4786-9D23-2BF0145EA682}" type="pres">
      <dgm:prSet presAssocID="{E97F4DF5-F6B5-414E-9427-92F7D14B7629}" presName="node" presStyleLbl="node1" presStyleIdx="2" presStyleCnt="4" custScaleX="133410" custScaleY="932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C1E48-CD2F-46F3-BDA3-41E7FF4D45C0}" type="pres">
      <dgm:prSet presAssocID="{E97F4DF5-F6B5-414E-9427-92F7D14B7629}" presName="dummy" presStyleCnt="0"/>
      <dgm:spPr/>
    </dgm:pt>
    <dgm:pt modelId="{6608A28B-E01C-45D6-84E4-6951B37549B8}" type="pres">
      <dgm:prSet presAssocID="{A72614AB-CD45-4B4F-BC41-75F18058231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A59F8190-6C86-43B2-B8E2-9B59F876AA90}" type="pres">
      <dgm:prSet presAssocID="{442B6532-F106-4B6E-A9BB-D8D39C1AC2F0}" presName="node" presStyleLbl="node1" presStyleIdx="3" presStyleCnt="4" custScaleX="139535" custScaleY="107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FC4485-7955-470D-B2A7-74B7C1D405DE}" type="pres">
      <dgm:prSet presAssocID="{442B6532-F106-4B6E-A9BB-D8D39C1AC2F0}" presName="dummy" presStyleCnt="0"/>
      <dgm:spPr/>
    </dgm:pt>
    <dgm:pt modelId="{2E8C77D7-FD2E-4A69-B227-46BBC4C76193}" type="pres">
      <dgm:prSet presAssocID="{E95AD93F-DF1B-4C4F-AC7E-33845F50A101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FF3768BC-DD27-42A6-8E9A-CCBE56FBD55C}" type="presOf" srcId="{E97F4DF5-F6B5-414E-9427-92F7D14B7629}" destId="{07C7CF04-4108-4786-9D23-2BF0145EA682}" srcOrd="0" destOrd="0" presId="urn:microsoft.com/office/officeart/2005/8/layout/radial6"/>
    <dgm:cxn modelId="{42E456BE-A71D-4BEF-AE57-225AB97B1753}" srcId="{D32EE897-AA6D-4CA5-B374-D954B6D9EE6F}" destId="{05115F02-FEF7-4F92-94B7-2A46DB7ADCC5}" srcOrd="1" destOrd="0" parTransId="{372CE66E-C64A-482F-B492-60AE622DA278}" sibTransId="{53B12463-1A19-427C-8D8F-63BAD25C720C}"/>
    <dgm:cxn modelId="{3AC19432-1143-4D6E-8490-C2D09ED92E29}" type="presOf" srcId="{53B12463-1A19-427C-8D8F-63BAD25C720C}" destId="{E3795705-483F-4BA8-9BCE-12D67586F0BE}" srcOrd="0" destOrd="0" presId="urn:microsoft.com/office/officeart/2005/8/layout/radial6"/>
    <dgm:cxn modelId="{360041C2-674D-4F1C-A418-E5BFC8999B29}" srcId="{D32EE897-AA6D-4CA5-B374-D954B6D9EE6F}" destId="{E97F4DF5-F6B5-414E-9427-92F7D14B7629}" srcOrd="2" destOrd="0" parTransId="{AD2DA425-8094-4548-9A47-E5FC1A4C32AA}" sibTransId="{A72614AB-CD45-4B4F-BC41-75F180582313}"/>
    <dgm:cxn modelId="{8D006A74-35F3-4CD4-AB76-1C89970A96E3}" type="presOf" srcId="{05115F02-FEF7-4F92-94B7-2A46DB7ADCC5}" destId="{5777E2BF-968D-4230-8449-5D7FB2DE050C}" srcOrd="0" destOrd="0" presId="urn:microsoft.com/office/officeart/2005/8/layout/radial6"/>
    <dgm:cxn modelId="{A928BBD6-DD62-474E-BFD2-DBF59B103AC8}" type="presOf" srcId="{633F3C85-629B-4AFE-A017-B5C2F1F231F9}" destId="{047CDFCB-646F-4FC9-9F7B-BF6F9F8B5D45}" srcOrd="0" destOrd="0" presId="urn:microsoft.com/office/officeart/2005/8/layout/radial6"/>
    <dgm:cxn modelId="{FBE18B23-1CFE-40B8-B25C-10EE110E06A0}" type="presOf" srcId="{CAA1BFE1-7672-4B12-84B7-901477A001CA}" destId="{A9E95F8A-303E-46D9-BCAF-4AC13ED1DE5D}" srcOrd="0" destOrd="0" presId="urn:microsoft.com/office/officeart/2005/8/layout/radial6"/>
    <dgm:cxn modelId="{D7627C8C-1AE7-4B1C-97A1-1AE39B94B802}" srcId="{D32EE897-AA6D-4CA5-B374-D954B6D9EE6F}" destId="{442B6532-F106-4B6E-A9BB-D8D39C1AC2F0}" srcOrd="3" destOrd="0" parTransId="{71ECB7E4-123D-492D-9B73-36D0EFFC723F}" sibTransId="{E95AD93F-DF1B-4C4F-AC7E-33845F50A101}"/>
    <dgm:cxn modelId="{B0387CAB-BD51-470B-8833-EA52C59314B1}" srcId="{633F3C85-629B-4AFE-A017-B5C2F1F231F9}" destId="{D32EE897-AA6D-4CA5-B374-D954B6D9EE6F}" srcOrd="0" destOrd="0" parTransId="{6AE6C99E-B06D-4267-9A61-46EB65E45CA0}" sibTransId="{CFC1ED51-5F65-4C81-86A6-EED45E1A378C}"/>
    <dgm:cxn modelId="{B9D09118-2545-434B-9DCF-4813660F118B}" type="presOf" srcId="{D32EE897-AA6D-4CA5-B374-D954B6D9EE6F}" destId="{3386C7AE-D0DC-4972-9F7F-5E80D0A698B9}" srcOrd="0" destOrd="0" presId="urn:microsoft.com/office/officeart/2005/8/layout/radial6"/>
    <dgm:cxn modelId="{0E893D6A-E4F4-4A47-820D-44552EEAE86D}" type="presOf" srcId="{442B6532-F106-4B6E-A9BB-D8D39C1AC2F0}" destId="{A59F8190-6C86-43B2-B8E2-9B59F876AA90}" srcOrd="0" destOrd="0" presId="urn:microsoft.com/office/officeart/2005/8/layout/radial6"/>
    <dgm:cxn modelId="{002E94E8-E79B-4A84-AF7F-27D4BC6AD4CA}" type="presOf" srcId="{A72614AB-CD45-4B4F-BC41-75F180582313}" destId="{6608A28B-E01C-45D6-84E4-6951B37549B8}" srcOrd="0" destOrd="0" presId="urn:microsoft.com/office/officeart/2005/8/layout/radial6"/>
    <dgm:cxn modelId="{63D0702E-ACF5-4ADA-8485-983FA18338E6}" srcId="{D32EE897-AA6D-4CA5-B374-D954B6D9EE6F}" destId="{CAA1BFE1-7672-4B12-84B7-901477A001CA}" srcOrd="0" destOrd="0" parTransId="{3B6A7FFF-DBE4-403D-B2C8-CE700C1C6338}" sibTransId="{C849D5EA-1682-471B-A4C6-7988B9C319E5}"/>
    <dgm:cxn modelId="{C7188DB6-9C00-4713-AD05-D38DB6AA0ABF}" type="presOf" srcId="{C849D5EA-1682-471B-A4C6-7988B9C319E5}" destId="{3E7EEB5E-1FF9-4E34-AC14-61B84F03F5BF}" srcOrd="0" destOrd="0" presId="urn:microsoft.com/office/officeart/2005/8/layout/radial6"/>
    <dgm:cxn modelId="{85750583-38C0-4D6E-AC01-E65B23B50C6C}" type="presOf" srcId="{E95AD93F-DF1B-4C4F-AC7E-33845F50A101}" destId="{2E8C77D7-FD2E-4A69-B227-46BBC4C76193}" srcOrd="0" destOrd="0" presId="urn:microsoft.com/office/officeart/2005/8/layout/radial6"/>
    <dgm:cxn modelId="{CE6FFE07-5595-4222-8C03-32D2BF081BE5}" type="presParOf" srcId="{047CDFCB-646F-4FC9-9F7B-BF6F9F8B5D45}" destId="{3386C7AE-D0DC-4972-9F7F-5E80D0A698B9}" srcOrd="0" destOrd="0" presId="urn:microsoft.com/office/officeart/2005/8/layout/radial6"/>
    <dgm:cxn modelId="{F39AF590-95BE-42C2-B266-5DCA3877E590}" type="presParOf" srcId="{047CDFCB-646F-4FC9-9F7B-BF6F9F8B5D45}" destId="{A9E95F8A-303E-46D9-BCAF-4AC13ED1DE5D}" srcOrd="1" destOrd="0" presId="urn:microsoft.com/office/officeart/2005/8/layout/radial6"/>
    <dgm:cxn modelId="{29D19419-AD39-4FC2-BB19-0AA8EC66FFD9}" type="presParOf" srcId="{047CDFCB-646F-4FC9-9F7B-BF6F9F8B5D45}" destId="{86210C94-F004-4486-906E-435D234AD8A3}" srcOrd="2" destOrd="0" presId="urn:microsoft.com/office/officeart/2005/8/layout/radial6"/>
    <dgm:cxn modelId="{3121C187-2BC4-4CEC-A994-5C15ADF1BFDF}" type="presParOf" srcId="{047CDFCB-646F-4FC9-9F7B-BF6F9F8B5D45}" destId="{3E7EEB5E-1FF9-4E34-AC14-61B84F03F5BF}" srcOrd="3" destOrd="0" presId="urn:microsoft.com/office/officeart/2005/8/layout/radial6"/>
    <dgm:cxn modelId="{3D4FDFAD-6F88-4283-A090-F78122546C89}" type="presParOf" srcId="{047CDFCB-646F-4FC9-9F7B-BF6F9F8B5D45}" destId="{5777E2BF-968D-4230-8449-5D7FB2DE050C}" srcOrd="4" destOrd="0" presId="urn:microsoft.com/office/officeart/2005/8/layout/radial6"/>
    <dgm:cxn modelId="{BDE3F1A4-EA80-42BF-B69E-6CA075B2B1E4}" type="presParOf" srcId="{047CDFCB-646F-4FC9-9F7B-BF6F9F8B5D45}" destId="{178562E3-6F19-4660-82C8-384A8862ABD5}" srcOrd="5" destOrd="0" presId="urn:microsoft.com/office/officeart/2005/8/layout/radial6"/>
    <dgm:cxn modelId="{E85B1524-12E9-4D33-9989-3F35E79788E0}" type="presParOf" srcId="{047CDFCB-646F-4FC9-9F7B-BF6F9F8B5D45}" destId="{E3795705-483F-4BA8-9BCE-12D67586F0BE}" srcOrd="6" destOrd="0" presId="urn:microsoft.com/office/officeart/2005/8/layout/radial6"/>
    <dgm:cxn modelId="{E3EB57C3-15E9-431A-A159-533FFD02909A}" type="presParOf" srcId="{047CDFCB-646F-4FC9-9F7B-BF6F9F8B5D45}" destId="{07C7CF04-4108-4786-9D23-2BF0145EA682}" srcOrd="7" destOrd="0" presId="urn:microsoft.com/office/officeart/2005/8/layout/radial6"/>
    <dgm:cxn modelId="{6DA904F5-C8B6-4E75-8DC4-24C55D563C69}" type="presParOf" srcId="{047CDFCB-646F-4FC9-9F7B-BF6F9F8B5D45}" destId="{E4AC1E48-CD2F-46F3-BDA3-41E7FF4D45C0}" srcOrd="8" destOrd="0" presId="urn:microsoft.com/office/officeart/2005/8/layout/radial6"/>
    <dgm:cxn modelId="{BB7EA4A6-B555-4872-BFEB-C3CDEE89DB68}" type="presParOf" srcId="{047CDFCB-646F-4FC9-9F7B-BF6F9F8B5D45}" destId="{6608A28B-E01C-45D6-84E4-6951B37549B8}" srcOrd="9" destOrd="0" presId="urn:microsoft.com/office/officeart/2005/8/layout/radial6"/>
    <dgm:cxn modelId="{FBF65115-3D28-4D31-BF9B-AB66BA4C851B}" type="presParOf" srcId="{047CDFCB-646F-4FC9-9F7B-BF6F9F8B5D45}" destId="{A59F8190-6C86-43B2-B8E2-9B59F876AA90}" srcOrd="10" destOrd="0" presId="urn:microsoft.com/office/officeart/2005/8/layout/radial6"/>
    <dgm:cxn modelId="{CCA95EF8-32C4-49D4-9A8E-4F52E723DA88}" type="presParOf" srcId="{047CDFCB-646F-4FC9-9F7B-BF6F9F8B5D45}" destId="{A2FC4485-7955-470D-B2A7-74B7C1D405DE}" srcOrd="11" destOrd="0" presId="urn:microsoft.com/office/officeart/2005/8/layout/radial6"/>
    <dgm:cxn modelId="{A82CA8FA-C8D0-4265-8F84-74A85D7E16BF}" type="presParOf" srcId="{047CDFCB-646F-4FC9-9F7B-BF6F9F8B5D45}" destId="{2E8C77D7-FD2E-4A69-B227-46BBC4C7619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33F3C85-629B-4AFE-A017-B5C2F1F231F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2EE897-AA6D-4CA5-B374-D954B6D9EE6F}">
      <dgm:prSet phldrT="[Text]"/>
      <dgm:spPr>
        <a:solidFill>
          <a:srgbClr val="F2C70E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Analyze Threat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AE6C99E-B06D-4267-9A61-46EB65E45CA0}" type="parTrans" cxnId="{B0387CAB-BD51-470B-8833-EA52C59314B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FC1ED51-5F65-4C81-86A6-EED45E1A378C}" type="sibTrans" cxnId="{B0387CAB-BD51-470B-8833-EA52C59314B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AA1BFE1-7672-4B12-84B7-901477A001CA}">
      <dgm:prSet phldrT="[Text]" custT="1"/>
      <dgm:spPr>
        <a:solidFill>
          <a:srgbClr val="F2C70E"/>
        </a:solidFill>
        <a:ln>
          <a:solidFill>
            <a:schemeClr val="tx2"/>
          </a:solidFill>
        </a:ln>
      </dgm:spPr>
      <dgm:t>
        <a:bodyPr/>
        <a:lstStyle/>
        <a:p>
          <a:endParaRPr lang="en-US" sz="12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B6A7FFF-DBE4-403D-B2C8-CE700C1C6338}" type="parTrans" cxnId="{63D0702E-ACF5-4ADA-8485-983FA18338E6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849D5EA-1682-471B-A4C6-7988B9C319E5}" type="sibTrans" cxnId="{63D0702E-ACF5-4ADA-8485-983FA18338E6}">
      <dgm:prSet/>
      <dgm:spPr>
        <a:solidFill>
          <a:schemeClr val="tx2"/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5115F02-FEF7-4F92-94B7-2A46DB7ADCC5}">
      <dgm:prSet phldrT="[Text]" custT="1"/>
      <dgm:spPr>
        <a:solidFill>
          <a:srgbClr val="F2C70E"/>
        </a:solidFill>
        <a:ln>
          <a:solidFill>
            <a:schemeClr val="tx2"/>
          </a:solidFill>
        </a:ln>
      </dgm:spPr>
      <dgm:t>
        <a:bodyPr/>
        <a:lstStyle/>
        <a:p>
          <a:endParaRPr lang="en-US" sz="10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72CE66E-C64A-482F-B492-60AE622DA278}" type="parTrans" cxnId="{42E456BE-A71D-4BEF-AE57-225AB97B1753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3B12463-1A19-427C-8D8F-63BAD25C720C}" type="sibTrans" cxnId="{42E456BE-A71D-4BEF-AE57-225AB97B1753}">
      <dgm:prSet/>
      <dgm:spPr>
        <a:solidFill>
          <a:schemeClr val="tx2"/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97F4DF5-F6B5-414E-9427-92F7D14B7629}">
      <dgm:prSet phldrT="[Text]" custT="1"/>
      <dgm:spPr>
        <a:solidFill>
          <a:srgbClr val="FF0000"/>
        </a:solidFill>
        <a:ln>
          <a:solidFill>
            <a:schemeClr val="tx2"/>
          </a:solidFill>
        </a:ln>
      </dgm:spPr>
      <dgm:t>
        <a:bodyPr/>
        <a:lstStyle/>
        <a:p>
          <a:endParaRPr lang="en-US" sz="12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D2DA425-8094-4548-9A47-E5FC1A4C32AA}" type="parTrans" cxnId="{360041C2-674D-4F1C-A418-E5BFC8999B2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72614AB-CD45-4B4F-BC41-75F180582313}" type="sibTrans" cxnId="{360041C2-674D-4F1C-A418-E5BFC8999B29}">
      <dgm:prSet/>
      <dgm:spPr>
        <a:solidFill>
          <a:schemeClr val="tx2"/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42B6532-F106-4B6E-A9BB-D8D39C1AC2F0}">
      <dgm:prSet phldrT="[Text]" custT="1"/>
      <dgm:spPr>
        <a:solidFill>
          <a:srgbClr val="F2C70E"/>
        </a:solidFill>
        <a:ln>
          <a:solidFill>
            <a:schemeClr val="tx2"/>
          </a:solidFill>
        </a:ln>
      </dgm:spPr>
      <dgm:t>
        <a:bodyPr/>
        <a:lstStyle/>
        <a:p>
          <a:endParaRPr lang="en-US" sz="8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1ECB7E4-123D-492D-9B73-36D0EFFC723F}" type="parTrans" cxnId="{D7627C8C-1AE7-4B1C-97A1-1AE39B94B802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95AD93F-DF1B-4C4F-AC7E-33845F50A101}" type="sibTrans" cxnId="{D7627C8C-1AE7-4B1C-97A1-1AE39B94B802}">
      <dgm:prSet/>
      <dgm:spPr>
        <a:solidFill>
          <a:schemeClr val="tx2"/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47CDFCB-646F-4FC9-9F7B-BF6F9F8B5D45}" type="pres">
      <dgm:prSet presAssocID="{633F3C85-629B-4AFE-A017-B5C2F1F231F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86C7AE-D0DC-4972-9F7F-5E80D0A698B9}" type="pres">
      <dgm:prSet presAssocID="{D32EE897-AA6D-4CA5-B374-D954B6D9EE6F}" presName="centerShape" presStyleLbl="node0" presStyleIdx="0" presStyleCnt="1"/>
      <dgm:spPr/>
      <dgm:t>
        <a:bodyPr/>
        <a:lstStyle/>
        <a:p>
          <a:endParaRPr lang="en-US"/>
        </a:p>
      </dgm:t>
    </dgm:pt>
    <dgm:pt modelId="{A9E95F8A-303E-46D9-BCAF-4AC13ED1DE5D}" type="pres">
      <dgm:prSet presAssocID="{CAA1BFE1-7672-4B12-84B7-901477A001CA}" presName="node" presStyleLbl="node1" presStyleIdx="0" presStyleCnt="4" custScaleX="133410" custScaleY="96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10C94-F004-4486-906E-435D234AD8A3}" type="pres">
      <dgm:prSet presAssocID="{CAA1BFE1-7672-4B12-84B7-901477A001CA}" presName="dummy" presStyleCnt="0"/>
      <dgm:spPr/>
    </dgm:pt>
    <dgm:pt modelId="{3E7EEB5E-1FF9-4E34-AC14-61B84F03F5BF}" type="pres">
      <dgm:prSet presAssocID="{C849D5EA-1682-471B-A4C6-7988B9C319E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5777E2BF-968D-4230-8449-5D7FB2DE050C}" type="pres">
      <dgm:prSet presAssocID="{05115F02-FEF7-4F92-94B7-2A46DB7ADCC5}" presName="node" presStyleLbl="node1" presStyleIdx="1" presStyleCnt="4" custScaleX="133047" custScaleY="105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562E3-6F19-4660-82C8-384A8862ABD5}" type="pres">
      <dgm:prSet presAssocID="{05115F02-FEF7-4F92-94B7-2A46DB7ADCC5}" presName="dummy" presStyleCnt="0"/>
      <dgm:spPr/>
    </dgm:pt>
    <dgm:pt modelId="{E3795705-483F-4BA8-9BCE-12D67586F0BE}" type="pres">
      <dgm:prSet presAssocID="{53B12463-1A19-427C-8D8F-63BAD25C720C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7C7CF04-4108-4786-9D23-2BF0145EA682}" type="pres">
      <dgm:prSet presAssocID="{E97F4DF5-F6B5-414E-9427-92F7D14B7629}" presName="node" presStyleLbl="node1" presStyleIdx="2" presStyleCnt="4" custScaleX="133410" custScaleY="932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C1E48-CD2F-46F3-BDA3-41E7FF4D45C0}" type="pres">
      <dgm:prSet presAssocID="{E97F4DF5-F6B5-414E-9427-92F7D14B7629}" presName="dummy" presStyleCnt="0"/>
      <dgm:spPr/>
    </dgm:pt>
    <dgm:pt modelId="{6608A28B-E01C-45D6-84E4-6951B37549B8}" type="pres">
      <dgm:prSet presAssocID="{A72614AB-CD45-4B4F-BC41-75F18058231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A59F8190-6C86-43B2-B8E2-9B59F876AA90}" type="pres">
      <dgm:prSet presAssocID="{442B6532-F106-4B6E-A9BB-D8D39C1AC2F0}" presName="node" presStyleLbl="node1" presStyleIdx="3" presStyleCnt="4" custScaleX="139535" custScaleY="107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FC4485-7955-470D-B2A7-74B7C1D405DE}" type="pres">
      <dgm:prSet presAssocID="{442B6532-F106-4B6E-A9BB-D8D39C1AC2F0}" presName="dummy" presStyleCnt="0"/>
      <dgm:spPr/>
    </dgm:pt>
    <dgm:pt modelId="{2E8C77D7-FD2E-4A69-B227-46BBC4C76193}" type="pres">
      <dgm:prSet presAssocID="{E95AD93F-DF1B-4C4F-AC7E-33845F50A101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BC0FBC90-2B55-41B5-9673-FA6BF2F346DF}" type="presOf" srcId="{C849D5EA-1682-471B-A4C6-7988B9C319E5}" destId="{3E7EEB5E-1FF9-4E34-AC14-61B84F03F5BF}" srcOrd="0" destOrd="0" presId="urn:microsoft.com/office/officeart/2005/8/layout/radial6"/>
    <dgm:cxn modelId="{767E3655-B76C-4084-AED7-E02757214903}" type="presOf" srcId="{05115F02-FEF7-4F92-94B7-2A46DB7ADCC5}" destId="{5777E2BF-968D-4230-8449-5D7FB2DE050C}" srcOrd="0" destOrd="0" presId="urn:microsoft.com/office/officeart/2005/8/layout/radial6"/>
    <dgm:cxn modelId="{CF7BF8A6-B574-4F50-9D0F-A91F92C963D5}" type="presOf" srcId="{D32EE897-AA6D-4CA5-B374-D954B6D9EE6F}" destId="{3386C7AE-D0DC-4972-9F7F-5E80D0A698B9}" srcOrd="0" destOrd="0" presId="urn:microsoft.com/office/officeart/2005/8/layout/radial6"/>
    <dgm:cxn modelId="{42E456BE-A71D-4BEF-AE57-225AB97B1753}" srcId="{D32EE897-AA6D-4CA5-B374-D954B6D9EE6F}" destId="{05115F02-FEF7-4F92-94B7-2A46DB7ADCC5}" srcOrd="1" destOrd="0" parTransId="{372CE66E-C64A-482F-B492-60AE622DA278}" sibTransId="{53B12463-1A19-427C-8D8F-63BAD25C720C}"/>
    <dgm:cxn modelId="{5F081C1A-F551-4EBF-9FC2-54FDB73FF06A}" type="presOf" srcId="{E95AD93F-DF1B-4C4F-AC7E-33845F50A101}" destId="{2E8C77D7-FD2E-4A69-B227-46BBC4C76193}" srcOrd="0" destOrd="0" presId="urn:microsoft.com/office/officeart/2005/8/layout/radial6"/>
    <dgm:cxn modelId="{360041C2-674D-4F1C-A418-E5BFC8999B29}" srcId="{D32EE897-AA6D-4CA5-B374-D954B6D9EE6F}" destId="{E97F4DF5-F6B5-414E-9427-92F7D14B7629}" srcOrd="2" destOrd="0" parTransId="{AD2DA425-8094-4548-9A47-E5FC1A4C32AA}" sibTransId="{A72614AB-CD45-4B4F-BC41-75F180582313}"/>
    <dgm:cxn modelId="{A71BB18B-FF38-4D5B-97F6-DF2C96499E1F}" type="presOf" srcId="{442B6532-F106-4B6E-A9BB-D8D39C1AC2F0}" destId="{A59F8190-6C86-43B2-B8E2-9B59F876AA90}" srcOrd="0" destOrd="0" presId="urn:microsoft.com/office/officeart/2005/8/layout/radial6"/>
    <dgm:cxn modelId="{DEDE1458-EFA5-4152-BE90-51B16A6F76E9}" type="presOf" srcId="{A72614AB-CD45-4B4F-BC41-75F180582313}" destId="{6608A28B-E01C-45D6-84E4-6951B37549B8}" srcOrd="0" destOrd="0" presId="urn:microsoft.com/office/officeart/2005/8/layout/radial6"/>
    <dgm:cxn modelId="{E2A0E869-43C5-491C-BC7D-B80D55951D00}" type="presOf" srcId="{E97F4DF5-F6B5-414E-9427-92F7D14B7629}" destId="{07C7CF04-4108-4786-9D23-2BF0145EA682}" srcOrd="0" destOrd="0" presId="urn:microsoft.com/office/officeart/2005/8/layout/radial6"/>
    <dgm:cxn modelId="{D7627C8C-1AE7-4B1C-97A1-1AE39B94B802}" srcId="{D32EE897-AA6D-4CA5-B374-D954B6D9EE6F}" destId="{442B6532-F106-4B6E-A9BB-D8D39C1AC2F0}" srcOrd="3" destOrd="0" parTransId="{71ECB7E4-123D-492D-9B73-36D0EFFC723F}" sibTransId="{E95AD93F-DF1B-4C4F-AC7E-33845F50A101}"/>
    <dgm:cxn modelId="{B0387CAB-BD51-470B-8833-EA52C59314B1}" srcId="{633F3C85-629B-4AFE-A017-B5C2F1F231F9}" destId="{D32EE897-AA6D-4CA5-B374-D954B6D9EE6F}" srcOrd="0" destOrd="0" parTransId="{6AE6C99E-B06D-4267-9A61-46EB65E45CA0}" sibTransId="{CFC1ED51-5F65-4C81-86A6-EED45E1A378C}"/>
    <dgm:cxn modelId="{63D0702E-ACF5-4ADA-8485-983FA18338E6}" srcId="{D32EE897-AA6D-4CA5-B374-D954B6D9EE6F}" destId="{CAA1BFE1-7672-4B12-84B7-901477A001CA}" srcOrd="0" destOrd="0" parTransId="{3B6A7FFF-DBE4-403D-B2C8-CE700C1C6338}" sibTransId="{C849D5EA-1682-471B-A4C6-7988B9C319E5}"/>
    <dgm:cxn modelId="{A7CC70DC-3319-4FB5-AFC8-CE5F4E1BB67E}" type="presOf" srcId="{633F3C85-629B-4AFE-A017-B5C2F1F231F9}" destId="{047CDFCB-646F-4FC9-9F7B-BF6F9F8B5D45}" srcOrd="0" destOrd="0" presId="urn:microsoft.com/office/officeart/2005/8/layout/radial6"/>
    <dgm:cxn modelId="{9692063E-C149-4805-A9D2-7681FDEB0831}" type="presOf" srcId="{53B12463-1A19-427C-8D8F-63BAD25C720C}" destId="{E3795705-483F-4BA8-9BCE-12D67586F0BE}" srcOrd="0" destOrd="0" presId="urn:microsoft.com/office/officeart/2005/8/layout/radial6"/>
    <dgm:cxn modelId="{0078F406-7302-4311-A3B6-6ED649523336}" type="presOf" srcId="{CAA1BFE1-7672-4B12-84B7-901477A001CA}" destId="{A9E95F8A-303E-46D9-BCAF-4AC13ED1DE5D}" srcOrd="0" destOrd="0" presId="urn:microsoft.com/office/officeart/2005/8/layout/radial6"/>
    <dgm:cxn modelId="{2833505B-378F-47D9-94CE-AA75C6C8DD5C}" type="presParOf" srcId="{047CDFCB-646F-4FC9-9F7B-BF6F9F8B5D45}" destId="{3386C7AE-D0DC-4972-9F7F-5E80D0A698B9}" srcOrd="0" destOrd="0" presId="urn:microsoft.com/office/officeart/2005/8/layout/radial6"/>
    <dgm:cxn modelId="{F1F3B3C4-782C-445C-A0CD-A74D394E81DB}" type="presParOf" srcId="{047CDFCB-646F-4FC9-9F7B-BF6F9F8B5D45}" destId="{A9E95F8A-303E-46D9-BCAF-4AC13ED1DE5D}" srcOrd="1" destOrd="0" presId="urn:microsoft.com/office/officeart/2005/8/layout/radial6"/>
    <dgm:cxn modelId="{B8D8F270-109D-42F3-A6C1-905CBA7CD3AB}" type="presParOf" srcId="{047CDFCB-646F-4FC9-9F7B-BF6F9F8B5D45}" destId="{86210C94-F004-4486-906E-435D234AD8A3}" srcOrd="2" destOrd="0" presId="urn:microsoft.com/office/officeart/2005/8/layout/radial6"/>
    <dgm:cxn modelId="{B578B111-74BE-4B66-BAC1-4E38F6006FFD}" type="presParOf" srcId="{047CDFCB-646F-4FC9-9F7B-BF6F9F8B5D45}" destId="{3E7EEB5E-1FF9-4E34-AC14-61B84F03F5BF}" srcOrd="3" destOrd="0" presId="urn:microsoft.com/office/officeart/2005/8/layout/radial6"/>
    <dgm:cxn modelId="{2135315E-B66C-4712-B545-67E1DD6BB7B4}" type="presParOf" srcId="{047CDFCB-646F-4FC9-9F7B-BF6F9F8B5D45}" destId="{5777E2BF-968D-4230-8449-5D7FB2DE050C}" srcOrd="4" destOrd="0" presId="urn:microsoft.com/office/officeart/2005/8/layout/radial6"/>
    <dgm:cxn modelId="{DCDAAB10-12A6-45FE-B2A2-D6160C719B11}" type="presParOf" srcId="{047CDFCB-646F-4FC9-9F7B-BF6F9F8B5D45}" destId="{178562E3-6F19-4660-82C8-384A8862ABD5}" srcOrd="5" destOrd="0" presId="urn:microsoft.com/office/officeart/2005/8/layout/radial6"/>
    <dgm:cxn modelId="{8D217FAA-6884-4A84-8281-C7FB86DEB6C4}" type="presParOf" srcId="{047CDFCB-646F-4FC9-9F7B-BF6F9F8B5D45}" destId="{E3795705-483F-4BA8-9BCE-12D67586F0BE}" srcOrd="6" destOrd="0" presId="urn:microsoft.com/office/officeart/2005/8/layout/radial6"/>
    <dgm:cxn modelId="{EE8770D5-8CF0-4213-A512-AD11802ECBE7}" type="presParOf" srcId="{047CDFCB-646F-4FC9-9F7B-BF6F9F8B5D45}" destId="{07C7CF04-4108-4786-9D23-2BF0145EA682}" srcOrd="7" destOrd="0" presId="urn:microsoft.com/office/officeart/2005/8/layout/radial6"/>
    <dgm:cxn modelId="{69CCD34A-E5CB-417D-ADA2-EE09186D56E1}" type="presParOf" srcId="{047CDFCB-646F-4FC9-9F7B-BF6F9F8B5D45}" destId="{E4AC1E48-CD2F-46F3-BDA3-41E7FF4D45C0}" srcOrd="8" destOrd="0" presId="urn:microsoft.com/office/officeart/2005/8/layout/radial6"/>
    <dgm:cxn modelId="{1FCF5A50-27F1-4BB0-9E97-DD18F1A6E631}" type="presParOf" srcId="{047CDFCB-646F-4FC9-9F7B-BF6F9F8B5D45}" destId="{6608A28B-E01C-45D6-84E4-6951B37549B8}" srcOrd="9" destOrd="0" presId="urn:microsoft.com/office/officeart/2005/8/layout/radial6"/>
    <dgm:cxn modelId="{43E62633-BE69-4444-8A96-332ADF9F04B8}" type="presParOf" srcId="{047CDFCB-646F-4FC9-9F7B-BF6F9F8B5D45}" destId="{A59F8190-6C86-43B2-B8E2-9B59F876AA90}" srcOrd="10" destOrd="0" presId="urn:microsoft.com/office/officeart/2005/8/layout/radial6"/>
    <dgm:cxn modelId="{45591321-8EDD-4DA4-9605-1798CF9D3A85}" type="presParOf" srcId="{047CDFCB-646F-4FC9-9F7B-BF6F9F8B5D45}" destId="{A2FC4485-7955-470D-B2A7-74B7C1D405DE}" srcOrd="11" destOrd="0" presId="urn:microsoft.com/office/officeart/2005/8/layout/radial6"/>
    <dgm:cxn modelId="{6A8D551B-3A2D-4138-A8F8-97425308663B}" type="presParOf" srcId="{047CDFCB-646F-4FC9-9F7B-BF6F9F8B5D45}" destId="{2E8C77D7-FD2E-4A69-B227-46BBC4C7619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33F3C85-629B-4AFE-A017-B5C2F1F231F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32EE897-AA6D-4CA5-B374-D954B6D9EE6F}">
      <dgm:prSet phldrT="[Text]"/>
      <dgm:spPr>
        <a:solidFill>
          <a:srgbClr val="F2C70E"/>
        </a:solidFill>
        <a:ln>
          <a:solidFill>
            <a:schemeClr val="tx2"/>
          </a:solidFill>
        </a:ln>
      </dgm:spPr>
      <dgm:t>
        <a:bodyPr/>
        <a:lstStyle/>
        <a:p>
          <a:r>
            <a:rPr lang="en-US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Analyze Threat</a:t>
          </a:r>
          <a:endParaRPr lang="en-US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AE6C99E-B06D-4267-9A61-46EB65E45CA0}" type="parTrans" cxnId="{B0387CAB-BD51-470B-8833-EA52C59314B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FC1ED51-5F65-4C81-86A6-EED45E1A378C}" type="sibTrans" cxnId="{B0387CAB-BD51-470B-8833-EA52C59314B1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AA1BFE1-7672-4B12-84B7-901477A001CA}">
      <dgm:prSet phldrT="[Text]" custT="1"/>
      <dgm:spPr>
        <a:solidFill>
          <a:srgbClr val="F2C70E"/>
        </a:solidFill>
        <a:ln>
          <a:solidFill>
            <a:schemeClr val="tx2"/>
          </a:solidFill>
        </a:ln>
      </dgm:spPr>
      <dgm:t>
        <a:bodyPr/>
        <a:lstStyle/>
        <a:p>
          <a:endParaRPr lang="en-US" sz="12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B6A7FFF-DBE4-403D-B2C8-CE700C1C6338}" type="parTrans" cxnId="{63D0702E-ACF5-4ADA-8485-983FA18338E6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C849D5EA-1682-471B-A4C6-7988B9C319E5}" type="sibTrans" cxnId="{63D0702E-ACF5-4ADA-8485-983FA18338E6}">
      <dgm:prSet/>
      <dgm:spPr>
        <a:solidFill>
          <a:schemeClr val="tx2"/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5115F02-FEF7-4F92-94B7-2A46DB7ADCC5}">
      <dgm:prSet phldrT="[Text]" custT="1"/>
      <dgm:spPr>
        <a:solidFill>
          <a:srgbClr val="F2C70E"/>
        </a:solidFill>
        <a:ln>
          <a:solidFill>
            <a:schemeClr val="tx2"/>
          </a:solidFill>
        </a:ln>
      </dgm:spPr>
      <dgm:t>
        <a:bodyPr/>
        <a:lstStyle/>
        <a:p>
          <a:endParaRPr lang="en-US" sz="10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72CE66E-C64A-482F-B492-60AE622DA278}" type="parTrans" cxnId="{42E456BE-A71D-4BEF-AE57-225AB97B1753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3B12463-1A19-427C-8D8F-63BAD25C720C}" type="sibTrans" cxnId="{42E456BE-A71D-4BEF-AE57-225AB97B1753}">
      <dgm:prSet/>
      <dgm:spPr>
        <a:solidFill>
          <a:schemeClr val="tx2"/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97F4DF5-F6B5-414E-9427-92F7D14B7629}">
      <dgm:prSet phldrT="[Text]" custT="1"/>
      <dgm:spPr>
        <a:solidFill>
          <a:srgbClr val="FFC000"/>
        </a:solidFill>
        <a:ln>
          <a:solidFill>
            <a:schemeClr val="tx2"/>
          </a:solidFill>
        </a:ln>
      </dgm:spPr>
      <dgm:t>
        <a:bodyPr/>
        <a:lstStyle/>
        <a:p>
          <a:endParaRPr lang="en-US" sz="12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D2DA425-8094-4548-9A47-E5FC1A4C32AA}" type="parTrans" cxnId="{360041C2-674D-4F1C-A418-E5BFC8999B29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72614AB-CD45-4B4F-BC41-75F180582313}" type="sibTrans" cxnId="{360041C2-674D-4F1C-A418-E5BFC8999B29}">
      <dgm:prSet/>
      <dgm:spPr>
        <a:solidFill>
          <a:schemeClr val="tx2"/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442B6532-F106-4B6E-A9BB-D8D39C1AC2F0}">
      <dgm:prSet phldrT="[Text]" custT="1"/>
      <dgm:spPr>
        <a:solidFill>
          <a:srgbClr val="FF0000"/>
        </a:solidFill>
        <a:ln>
          <a:solidFill>
            <a:schemeClr val="tx2"/>
          </a:solidFill>
        </a:ln>
      </dgm:spPr>
      <dgm:t>
        <a:bodyPr/>
        <a:lstStyle/>
        <a:p>
          <a:endParaRPr lang="en-US" sz="800" b="1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71ECB7E4-123D-492D-9B73-36D0EFFC723F}" type="parTrans" cxnId="{D7627C8C-1AE7-4B1C-97A1-1AE39B94B802}">
      <dgm:prSet/>
      <dgm:spPr/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95AD93F-DF1B-4C4F-AC7E-33845F50A101}" type="sibTrans" cxnId="{D7627C8C-1AE7-4B1C-97A1-1AE39B94B802}">
      <dgm:prSet/>
      <dgm:spPr>
        <a:solidFill>
          <a:schemeClr val="tx2"/>
        </a:solidFill>
      </dgm:spPr>
      <dgm:t>
        <a:bodyPr/>
        <a:lstStyle/>
        <a:p>
          <a:endParaRPr lang="en-US" b="0" cap="none" spc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047CDFCB-646F-4FC9-9F7B-BF6F9F8B5D45}" type="pres">
      <dgm:prSet presAssocID="{633F3C85-629B-4AFE-A017-B5C2F1F231F9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386C7AE-D0DC-4972-9F7F-5E80D0A698B9}" type="pres">
      <dgm:prSet presAssocID="{D32EE897-AA6D-4CA5-B374-D954B6D9EE6F}" presName="centerShape" presStyleLbl="node0" presStyleIdx="0" presStyleCnt="1"/>
      <dgm:spPr/>
      <dgm:t>
        <a:bodyPr/>
        <a:lstStyle/>
        <a:p>
          <a:endParaRPr lang="en-US"/>
        </a:p>
      </dgm:t>
    </dgm:pt>
    <dgm:pt modelId="{A9E95F8A-303E-46D9-BCAF-4AC13ED1DE5D}" type="pres">
      <dgm:prSet presAssocID="{CAA1BFE1-7672-4B12-84B7-901477A001CA}" presName="node" presStyleLbl="node1" presStyleIdx="0" presStyleCnt="4" custScaleX="133410" custScaleY="96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210C94-F004-4486-906E-435D234AD8A3}" type="pres">
      <dgm:prSet presAssocID="{CAA1BFE1-7672-4B12-84B7-901477A001CA}" presName="dummy" presStyleCnt="0"/>
      <dgm:spPr/>
    </dgm:pt>
    <dgm:pt modelId="{3E7EEB5E-1FF9-4E34-AC14-61B84F03F5BF}" type="pres">
      <dgm:prSet presAssocID="{C849D5EA-1682-471B-A4C6-7988B9C319E5}" presName="sibTrans" presStyleLbl="sibTrans2D1" presStyleIdx="0" presStyleCnt="4"/>
      <dgm:spPr/>
      <dgm:t>
        <a:bodyPr/>
        <a:lstStyle/>
        <a:p>
          <a:endParaRPr lang="en-US"/>
        </a:p>
      </dgm:t>
    </dgm:pt>
    <dgm:pt modelId="{5777E2BF-968D-4230-8449-5D7FB2DE050C}" type="pres">
      <dgm:prSet presAssocID="{05115F02-FEF7-4F92-94B7-2A46DB7ADCC5}" presName="node" presStyleLbl="node1" presStyleIdx="1" presStyleCnt="4" custScaleX="133047" custScaleY="10545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8562E3-6F19-4660-82C8-384A8862ABD5}" type="pres">
      <dgm:prSet presAssocID="{05115F02-FEF7-4F92-94B7-2A46DB7ADCC5}" presName="dummy" presStyleCnt="0"/>
      <dgm:spPr/>
    </dgm:pt>
    <dgm:pt modelId="{E3795705-483F-4BA8-9BCE-12D67586F0BE}" type="pres">
      <dgm:prSet presAssocID="{53B12463-1A19-427C-8D8F-63BAD25C720C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7C7CF04-4108-4786-9D23-2BF0145EA682}" type="pres">
      <dgm:prSet presAssocID="{E97F4DF5-F6B5-414E-9427-92F7D14B7629}" presName="node" presStyleLbl="node1" presStyleIdx="2" presStyleCnt="4" custScaleX="133410" custScaleY="9329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AC1E48-CD2F-46F3-BDA3-41E7FF4D45C0}" type="pres">
      <dgm:prSet presAssocID="{E97F4DF5-F6B5-414E-9427-92F7D14B7629}" presName="dummy" presStyleCnt="0"/>
      <dgm:spPr/>
    </dgm:pt>
    <dgm:pt modelId="{6608A28B-E01C-45D6-84E4-6951B37549B8}" type="pres">
      <dgm:prSet presAssocID="{A72614AB-CD45-4B4F-BC41-75F180582313}" presName="sibTrans" presStyleLbl="sibTrans2D1" presStyleIdx="2" presStyleCnt="4"/>
      <dgm:spPr/>
      <dgm:t>
        <a:bodyPr/>
        <a:lstStyle/>
        <a:p>
          <a:endParaRPr lang="en-US"/>
        </a:p>
      </dgm:t>
    </dgm:pt>
    <dgm:pt modelId="{A59F8190-6C86-43B2-B8E2-9B59F876AA90}" type="pres">
      <dgm:prSet presAssocID="{442B6532-F106-4B6E-A9BB-D8D39C1AC2F0}" presName="node" presStyleLbl="node1" presStyleIdx="3" presStyleCnt="4" custScaleX="139535" custScaleY="107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FC4485-7955-470D-B2A7-74B7C1D405DE}" type="pres">
      <dgm:prSet presAssocID="{442B6532-F106-4B6E-A9BB-D8D39C1AC2F0}" presName="dummy" presStyleCnt="0"/>
      <dgm:spPr/>
    </dgm:pt>
    <dgm:pt modelId="{2E8C77D7-FD2E-4A69-B227-46BBC4C76193}" type="pres">
      <dgm:prSet presAssocID="{E95AD93F-DF1B-4C4F-AC7E-33845F50A101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E51104C1-495E-4B08-A35D-C0A97149129E}" type="presOf" srcId="{53B12463-1A19-427C-8D8F-63BAD25C720C}" destId="{E3795705-483F-4BA8-9BCE-12D67586F0BE}" srcOrd="0" destOrd="0" presId="urn:microsoft.com/office/officeart/2005/8/layout/radial6"/>
    <dgm:cxn modelId="{42E456BE-A71D-4BEF-AE57-225AB97B1753}" srcId="{D32EE897-AA6D-4CA5-B374-D954B6D9EE6F}" destId="{05115F02-FEF7-4F92-94B7-2A46DB7ADCC5}" srcOrd="1" destOrd="0" parTransId="{372CE66E-C64A-482F-B492-60AE622DA278}" sibTransId="{53B12463-1A19-427C-8D8F-63BAD25C720C}"/>
    <dgm:cxn modelId="{360041C2-674D-4F1C-A418-E5BFC8999B29}" srcId="{D32EE897-AA6D-4CA5-B374-D954B6D9EE6F}" destId="{E97F4DF5-F6B5-414E-9427-92F7D14B7629}" srcOrd="2" destOrd="0" parTransId="{AD2DA425-8094-4548-9A47-E5FC1A4C32AA}" sibTransId="{A72614AB-CD45-4B4F-BC41-75F180582313}"/>
    <dgm:cxn modelId="{0D448A83-E6FB-4A18-A311-C1EF7C3BE1DF}" type="presOf" srcId="{633F3C85-629B-4AFE-A017-B5C2F1F231F9}" destId="{047CDFCB-646F-4FC9-9F7B-BF6F9F8B5D45}" srcOrd="0" destOrd="0" presId="urn:microsoft.com/office/officeart/2005/8/layout/radial6"/>
    <dgm:cxn modelId="{D7627C8C-1AE7-4B1C-97A1-1AE39B94B802}" srcId="{D32EE897-AA6D-4CA5-B374-D954B6D9EE6F}" destId="{442B6532-F106-4B6E-A9BB-D8D39C1AC2F0}" srcOrd="3" destOrd="0" parTransId="{71ECB7E4-123D-492D-9B73-36D0EFFC723F}" sibTransId="{E95AD93F-DF1B-4C4F-AC7E-33845F50A101}"/>
    <dgm:cxn modelId="{E7F3CF71-9FDC-4B83-A5FF-0737F64C12EF}" type="presOf" srcId="{442B6532-F106-4B6E-A9BB-D8D39C1AC2F0}" destId="{A59F8190-6C86-43B2-B8E2-9B59F876AA90}" srcOrd="0" destOrd="0" presId="urn:microsoft.com/office/officeart/2005/8/layout/radial6"/>
    <dgm:cxn modelId="{B0387CAB-BD51-470B-8833-EA52C59314B1}" srcId="{633F3C85-629B-4AFE-A017-B5C2F1F231F9}" destId="{D32EE897-AA6D-4CA5-B374-D954B6D9EE6F}" srcOrd="0" destOrd="0" parTransId="{6AE6C99E-B06D-4267-9A61-46EB65E45CA0}" sibTransId="{CFC1ED51-5F65-4C81-86A6-EED45E1A378C}"/>
    <dgm:cxn modelId="{A669C27C-56D5-41EE-94AF-0F44D5C4A8CB}" type="presOf" srcId="{E95AD93F-DF1B-4C4F-AC7E-33845F50A101}" destId="{2E8C77D7-FD2E-4A69-B227-46BBC4C76193}" srcOrd="0" destOrd="0" presId="urn:microsoft.com/office/officeart/2005/8/layout/radial6"/>
    <dgm:cxn modelId="{465A059D-543F-454B-84A7-7E400547DF39}" type="presOf" srcId="{E97F4DF5-F6B5-414E-9427-92F7D14B7629}" destId="{07C7CF04-4108-4786-9D23-2BF0145EA682}" srcOrd="0" destOrd="0" presId="urn:microsoft.com/office/officeart/2005/8/layout/radial6"/>
    <dgm:cxn modelId="{6B563DED-9D31-4868-AB8A-EDB8C67798D8}" type="presOf" srcId="{C849D5EA-1682-471B-A4C6-7988B9C319E5}" destId="{3E7EEB5E-1FF9-4E34-AC14-61B84F03F5BF}" srcOrd="0" destOrd="0" presId="urn:microsoft.com/office/officeart/2005/8/layout/radial6"/>
    <dgm:cxn modelId="{56E99EBF-E9B8-4700-AA5A-6A2E3F52AF1B}" type="presOf" srcId="{05115F02-FEF7-4F92-94B7-2A46DB7ADCC5}" destId="{5777E2BF-968D-4230-8449-5D7FB2DE050C}" srcOrd="0" destOrd="0" presId="urn:microsoft.com/office/officeart/2005/8/layout/radial6"/>
    <dgm:cxn modelId="{CCFB62D5-E444-4CC6-A84E-A5CCA2219939}" type="presOf" srcId="{A72614AB-CD45-4B4F-BC41-75F180582313}" destId="{6608A28B-E01C-45D6-84E4-6951B37549B8}" srcOrd="0" destOrd="0" presId="urn:microsoft.com/office/officeart/2005/8/layout/radial6"/>
    <dgm:cxn modelId="{63D0702E-ACF5-4ADA-8485-983FA18338E6}" srcId="{D32EE897-AA6D-4CA5-B374-D954B6D9EE6F}" destId="{CAA1BFE1-7672-4B12-84B7-901477A001CA}" srcOrd="0" destOrd="0" parTransId="{3B6A7FFF-DBE4-403D-B2C8-CE700C1C6338}" sibTransId="{C849D5EA-1682-471B-A4C6-7988B9C319E5}"/>
    <dgm:cxn modelId="{FEACF20F-991B-415F-B208-39A97EAB2AA4}" type="presOf" srcId="{CAA1BFE1-7672-4B12-84B7-901477A001CA}" destId="{A9E95F8A-303E-46D9-BCAF-4AC13ED1DE5D}" srcOrd="0" destOrd="0" presId="urn:microsoft.com/office/officeart/2005/8/layout/radial6"/>
    <dgm:cxn modelId="{B2256D4A-7C73-4E89-BA55-1560D3CBBC47}" type="presOf" srcId="{D32EE897-AA6D-4CA5-B374-D954B6D9EE6F}" destId="{3386C7AE-D0DC-4972-9F7F-5E80D0A698B9}" srcOrd="0" destOrd="0" presId="urn:microsoft.com/office/officeart/2005/8/layout/radial6"/>
    <dgm:cxn modelId="{C9B79820-9919-4C01-B9CA-EC935598C6B2}" type="presParOf" srcId="{047CDFCB-646F-4FC9-9F7B-BF6F9F8B5D45}" destId="{3386C7AE-D0DC-4972-9F7F-5E80D0A698B9}" srcOrd="0" destOrd="0" presId="urn:microsoft.com/office/officeart/2005/8/layout/radial6"/>
    <dgm:cxn modelId="{78468101-0942-4B02-90D7-95B384494ADA}" type="presParOf" srcId="{047CDFCB-646F-4FC9-9F7B-BF6F9F8B5D45}" destId="{A9E95F8A-303E-46D9-BCAF-4AC13ED1DE5D}" srcOrd="1" destOrd="0" presId="urn:microsoft.com/office/officeart/2005/8/layout/radial6"/>
    <dgm:cxn modelId="{F8E315BA-C67C-4636-B87F-A5D91F006095}" type="presParOf" srcId="{047CDFCB-646F-4FC9-9F7B-BF6F9F8B5D45}" destId="{86210C94-F004-4486-906E-435D234AD8A3}" srcOrd="2" destOrd="0" presId="urn:microsoft.com/office/officeart/2005/8/layout/radial6"/>
    <dgm:cxn modelId="{66B7DA2C-06EA-4DC8-B39B-6DE08FE7614A}" type="presParOf" srcId="{047CDFCB-646F-4FC9-9F7B-BF6F9F8B5D45}" destId="{3E7EEB5E-1FF9-4E34-AC14-61B84F03F5BF}" srcOrd="3" destOrd="0" presId="urn:microsoft.com/office/officeart/2005/8/layout/radial6"/>
    <dgm:cxn modelId="{4C715822-7208-4B2C-835E-3F2451C1BDF7}" type="presParOf" srcId="{047CDFCB-646F-4FC9-9F7B-BF6F9F8B5D45}" destId="{5777E2BF-968D-4230-8449-5D7FB2DE050C}" srcOrd="4" destOrd="0" presId="urn:microsoft.com/office/officeart/2005/8/layout/radial6"/>
    <dgm:cxn modelId="{104C0658-4E9C-4EA7-9F15-CC90AF4E2605}" type="presParOf" srcId="{047CDFCB-646F-4FC9-9F7B-BF6F9F8B5D45}" destId="{178562E3-6F19-4660-82C8-384A8862ABD5}" srcOrd="5" destOrd="0" presId="urn:microsoft.com/office/officeart/2005/8/layout/radial6"/>
    <dgm:cxn modelId="{1D557EFC-6D01-4D8E-98C7-4D3038872894}" type="presParOf" srcId="{047CDFCB-646F-4FC9-9F7B-BF6F9F8B5D45}" destId="{E3795705-483F-4BA8-9BCE-12D67586F0BE}" srcOrd="6" destOrd="0" presId="urn:microsoft.com/office/officeart/2005/8/layout/radial6"/>
    <dgm:cxn modelId="{90563734-0ADD-4936-B2BB-E8D7290E4F1D}" type="presParOf" srcId="{047CDFCB-646F-4FC9-9F7B-BF6F9F8B5D45}" destId="{07C7CF04-4108-4786-9D23-2BF0145EA682}" srcOrd="7" destOrd="0" presId="urn:microsoft.com/office/officeart/2005/8/layout/radial6"/>
    <dgm:cxn modelId="{0F944489-A06B-4042-8A9A-38CCDBEC5CC4}" type="presParOf" srcId="{047CDFCB-646F-4FC9-9F7B-BF6F9F8B5D45}" destId="{E4AC1E48-CD2F-46F3-BDA3-41E7FF4D45C0}" srcOrd="8" destOrd="0" presId="urn:microsoft.com/office/officeart/2005/8/layout/radial6"/>
    <dgm:cxn modelId="{5F39F2A7-EAF9-4CF9-BD89-48C208DC46FF}" type="presParOf" srcId="{047CDFCB-646F-4FC9-9F7B-BF6F9F8B5D45}" destId="{6608A28B-E01C-45D6-84E4-6951B37549B8}" srcOrd="9" destOrd="0" presId="urn:microsoft.com/office/officeart/2005/8/layout/radial6"/>
    <dgm:cxn modelId="{EB647433-76AA-4A56-A693-1B719112A135}" type="presParOf" srcId="{047CDFCB-646F-4FC9-9F7B-BF6F9F8B5D45}" destId="{A59F8190-6C86-43B2-B8E2-9B59F876AA90}" srcOrd="10" destOrd="0" presId="urn:microsoft.com/office/officeart/2005/8/layout/radial6"/>
    <dgm:cxn modelId="{07FA32C7-4E7D-4757-9172-89FC2AF0B221}" type="presParOf" srcId="{047CDFCB-646F-4FC9-9F7B-BF6F9F8B5D45}" destId="{A2FC4485-7955-470D-B2A7-74B7C1D405DE}" srcOrd="11" destOrd="0" presId="urn:microsoft.com/office/officeart/2005/8/layout/radial6"/>
    <dgm:cxn modelId="{A2A4151A-0D70-430F-8553-15CB6A929CFC}" type="presParOf" srcId="{047CDFCB-646F-4FC9-9F7B-BF6F9F8B5D45}" destId="{2E8C77D7-FD2E-4A69-B227-46BBC4C76193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8C77D7-FD2E-4A69-B227-46BBC4C76193}">
      <dsp:nvSpPr>
        <dsp:cNvPr id="0" name=""/>
        <dsp:cNvSpPr/>
      </dsp:nvSpPr>
      <dsp:spPr>
        <a:xfrm>
          <a:off x="959328" y="644395"/>
          <a:ext cx="4221480" cy="4221480"/>
        </a:xfrm>
        <a:prstGeom prst="blockArc">
          <a:avLst>
            <a:gd name="adj1" fmla="val 10800000"/>
            <a:gd name="adj2" fmla="val 16200000"/>
            <a:gd name="adj3" fmla="val 4641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08A28B-E01C-45D6-84E4-6951B37549B8}">
      <dsp:nvSpPr>
        <dsp:cNvPr id="0" name=""/>
        <dsp:cNvSpPr/>
      </dsp:nvSpPr>
      <dsp:spPr>
        <a:xfrm>
          <a:off x="959328" y="644395"/>
          <a:ext cx="4221480" cy="4221480"/>
        </a:xfrm>
        <a:prstGeom prst="blockArc">
          <a:avLst>
            <a:gd name="adj1" fmla="val 5400000"/>
            <a:gd name="adj2" fmla="val 10800000"/>
            <a:gd name="adj3" fmla="val 4641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795705-483F-4BA8-9BCE-12D67586F0BE}">
      <dsp:nvSpPr>
        <dsp:cNvPr id="0" name=""/>
        <dsp:cNvSpPr/>
      </dsp:nvSpPr>
      <dsp:spPr>
        <a:xfrm>
          <a:off x="959328" y="644395"/>
          <a:ext cx="4221480" cy="4221480"/>
        </a:xfrm>
        <a:prstGeom prst="blockArc">
          <a:avLst>
            <a:gd name="adj1" fmla="val 0"/>
            <a:gd name="adj2" fmla="val 5400000"/>
            <a:gd name="adj3" fmla="val 4641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7EEB5E-1FF9-4E34-AC14-61B84F03F5BF}">
      <dsp:nvSpPr>
        <dsp:cNvPr id="0" name=""/>
        <dsp:cNvSpPr/>
      </dsp:nvSpPr>
      <dsp:spPr>
        <a:xfrm>
          <a:off x="959328" y="644395"/>
          <a:ext cx="4221480" cy="4221480"/>
        </a:xfrm>
        <a:prstGeom prst="blockArc">
          <a:avLst>
            <a:gd name="adj1" fmla="val 16200000"/>
            <a:gd name="adj2" fmla="val 0"/>
            <a:gd name="adj3" fmla="val 4641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86C7AE-D0DC-4972-9F7F-5E80D0A698B9}">
      <dsp:nvSpPr>
        <dsp:cNvPr id="0" name=""/>
        <dsp:cNvSpPr/>
      </dsp:nvSpPr>
      <dsp:spPr>
        <a:xfrm>
          <a:off x="2098221" y="1783288"/>
          <a:ext cx="1943695" cy="1943695"/>
        </a:xfrm>
        <a:prstGeom prst="ellipse">
          <a:avLst/>
        </a:prstGeom>
        <a:solidFill>
          <a:srgbClr val="F2C70E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Analyze Threat</a:t>
          </a:r>
          <a:endParaRPr lang="en-US" sz="2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382869" y="2067936"/>
        <a:ext cx="1374399" cy="1374399"/>
      </dsp:txXfrm>
    </dsp:sp>
    <dsp:sp modelId="{A9E95F8A-303E-46D9-BCAF-4AC13ED1DE5D}">
      <dsp:nvSpPr>
        <dsp:cNvPr id="0" name=""/>
        <dsp:cNvSpPr/>
      </dsp:nvSpPr>
      <dsp:spPr>
        <a:xfrm>
          <a:off x="2162489" y="34812"/>
          <a:ext cx="1815158" cy="1317129"/>
        </a:xfrm>
        <a:prstGeom prst="ellipse">
          <a:avLst/>
        </a:prstGeom>
        <a:solidFill>
          <a:srgbClr val="F2C70E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428313" y="227701"/>
        <a:ext cx="1283510" cy="931351"/>
      </dsp:txXfrm>
    </dsp:sp>
    <dsp:sp modelId="{5777E2BF-968D-4230-8449-5D7FB2DE050C}">
      <dsp:nvSpPr>
        <dsp:cNvPr id="0" name=""/>
        <dsp:cNvSpPr/>
      </dsp:nvSpPr>
      <dsp:spPr>
        <a:xfrm>
          <a:off x="4226717" y="2037739"/>
          <a:ext cx="1810219" cy="1434793"/>
        </a:xfrm>
        <a:prstGeom prst="ellipse">
          <a:avLst/>
        </a:prstGeom>
        <a:solidFill>
          <a:srgbClr val="F2C70E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b="1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4491817" y="2247860"/>
        <a:ext cx="1280019" cy="1014551"/>
      </dsp:txXfrm>
    </dsp:sp>
    <dsp:sp modelId="{07C7CF04-4108-4786-9D23-2BF0145EA682}">
      <dsp:nvSpPr>
        <dsp:cNvPr id="0" name=""/>
        <dsp:cNvSpPr/>
      </dsp:nvSpPr>
      <dsp:spPr>
        <a:xfrm>
          <a:off x="2162489" y="4182201"/>
          <a:ext cx="1815158" cy="1269386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b="1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2428313" y="4368098"/>
        <a:ext cx="1283510" cy="897592"/>
      </dsp:txXfrm>
    </dsp:sp>
    <dsp:sp modelId="{A59F8190-6C86-43B2-B8E2-9B59F876AA90}">
      <dsp:nvSpPr>
        <dsp:cNvPr id="0" name=""/>
        <dsp:cNvSpPr/>
      </dsp:nvSpPr>
      <dsp:spPr>
        <a:xfrm>
          <a:off x="59062" y="2025806"/>
          <a:ext cx="1898494" cy="145865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tx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b="1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337090" y="2239421"/>
        <a:ext cx="1342438" cy="10314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8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8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8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43B5CBCA-B4A8-4BCB-A604-268B8902DF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6328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pPr>
              <a:defRPr/>
            </a:pPr>
            <a:fld id="{A3294925-A13A-4880-80DF-8C5B905DF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062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601CDD-131D-405C-9CA9-8EF38AD243C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8499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522B89-2486-49AD-98C4-DDDE535BF4F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679973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07B7D6-0245-4561-95E5-2CFB2E92288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7288" y="665163"/>
            <a:ext cx="4681537" cy="3511550"/>
          </a:xfrm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863" y="4411663"/>
            <a:ext cx="5132387" cy="4211637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2833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294925-A13A-4880-80DF-8C5B905DFE2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931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5518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9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1863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3294925-A13A-4880-80DF-8C5B905DFE2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22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 userDrawn="1"/>
        </p:nvSpPr>
        <p:spPr bwMode="auto">
          <a:xfrm>
            <a:off x="219075" y="549275"/>
            <a:ext cx="86629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9900"/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3200" b="1" i="1">
                <a:effectLst>
                  <a:outerShdw blurRad="38100" dist="38100" dir="2700000" algn="tl">
                    <a:srgbClr val="C0C0C0"/>
                  </a:outerShdw>
                </a:effectLst>
              </a:rPr>
              <a:t>United States Special Operations Command</a:t>
            </a:r>
          </a:p>
        </p:txBody>
      </p:sp>
      <p:sp>
        <p:nvSpPr>
          <p:cNvPr id="6" name="Text Box 12"/>
          <p:cNvSpPr txBox="1">
            <a:spLocks noChangeArrowheads="1"/>
          </p:cNvSpPr>
          <p:nvPr userDrawn="1"/>
        </p:nvSpPr>
        <p:spPr bwMode="auto">
          <a:xfrm>
            <a:off x="7580327" y="-2977"/>
            <a:ext cx="151195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UNCLASSIFIED</a:t>
            </a:r>
            <a:endParaRPr lang="en-US" sz="1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Rectangle 13"/>
          <p:cNvSpPr>
            <a:spLocks noChangeArrowheads="1"/>
          </p:cNvSpPr>
          <p:nvPr userDrawn="1"/>
        </p:nvSpPr>
        <p:spPr bwMode="auto">
          <a:xfrm flipV="1">
            <a:off x="215900" y="1189038"/>
            <a:ext cx="8699500" cy="87312"/>
          </a:xfrm>
          <a:prstGeom prst="rect">
            <a:avLst/>
          </a:prstGeom>
          <a:gradFill rotWithShape="1">
            <a:gsLst>
              <a:gs pos="0">
                <a:srgbClr val="FFA800"/>
              </a:gs>
              <a:gs pos="13000">
                <a:srgbClr val="825600"/>
              </a:gs>
              <a:gs pos="28000">
                <a:srgbClr val="FFA800"/>
              </a:gs>
              <a:gs pos="42000">
                <a:srgbClr val="825600"/>
              </a:gs>
              <a:gs pos="57001">
                <a:srgbClr val="FFA800"/>
              </a:gs>
              <a:gs pos="72000">
                <a:srgbClr val="825600"/>
              </a:gs>
              <a:gs pos="87000">
                <a:srgbClr val="FFA800"/>
              </a:gs>
              <a:gs pos="100000">
                <a:srgbClr val="825600"/>
              </a:gs>
            </a:gsLst>
            <a:lin ang="189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8" name="Picture 14" descr="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057400"/>
            <a:ext cx="242887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133850" y="3733800"/>
            <a:ext cx="4781550" cy="1600200"/>
          </a:xfrm>
        </p:spPr>
        <p:txBody>
          <a:bodyPr/>
          <a:lstStyle>
            <a:lvl1pPr marL="0" indent="0" algn="r">
              <a:buFontTx/>
              <a:buNone/>
              <a:defRPr sz="1400" b="0"/>
            </a:lvl1pPr>
          </a:lstStyle>
          <a:p>
            <a:r>
              <a:rPr lang="en-US"/>
              <a:t>Briefer</a:t>
            </a:r>
          </a:p>
          <a:p>
            <a:r>
              <a:rPr lang="en-US"/>
              <a:t>J-Code  XXX</a:t>
            </a:r>
          </a:p>
          <a:p>
            <a:r>
              <a:rPr lang="en-US"/>
              <a:t>Date:  XXX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657600" y="1981200"/>
            <a:ext cx="5486400" cy="1676400"/>
          </a:xfrm>
        </p:spPr>
        <p:txBody>
          <a:bodyPr/>
          <a:lstStyle>
            <a:lvl1pPr algn="l">
              <a:defRPr sz="2400" b="0"/>
            </a:lvl1pPr>
          </a:lstStyle>
          <a:p>
            <a:r>
              <a:rPr lang="en-US"/>
              <a:t>XXX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934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DC001-BAE7-453E-85DB-C5F4E1181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0" y="6550223"/>
            <a:ext cx="151195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UNCLASSIFIED</a:t>
            </a:r>
            <a:endParaRPr lang="en-US" sz="1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708524-D838-4D21-B698-5DAAFF442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9D7FD-81B9-4D19-83F0-0C0014CB7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62763" y="25400"/>
            <a:ext cx="2247900" cy="645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9063" y="25400"/>
            <a:ext cx="6591300" cy="645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358A0-B34D-4183-BF92-647C3D0B2C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5400"/>
            <a:ext cx="7785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9063" y="1371600"/>
            <a:ext cx="4419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1063" y="1371600"/>
            <a:ext cx="44196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AC6503-20FA-48EC-B17A-88C41713E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547DB-C1AA-4A1A-B881-D97BFBA1B2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841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002060"/>
              </a:buClr>
              <a:buSzPct val="80000"/>
              <a:buFont typeface="Wingdings" pitchFamily="2" charset="2"/>
              <a:buChar char="§"/>
              <a:defRPr/>
            </a:lvl1pPr>
            <a:lvl2pPr>
              <a:buClr>
                <a:srgbClr val="002060"/>
              </a:buClr>
              <a:buSzPct val="80000"/>
              <a:buFont typeface="Wingdings" pitchFamily="2" charset="2"/>
              <a:buChar char="Ø"/>
              <a:defRPr/>
            </a:lvl2pPr>
            <a:lvl3pPr>
              <a:buClr>
                <a:srgbClr val="002060"/>
              </a:buClr>
              <a:buSzPct val="80000"/>
              <a:buFont typeface="Arial" pitchFamily="34" charset="0"/>
              <a:buChar char="–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1142CF-FC31-4AF8-8A75-8351BE2F23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77851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750072-7168-4189-B804-43444627125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A9A81-6D20-4E4C-BD65-C35B0E6333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9063" y="1371600"/>
            <a:ext cx="4419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1063" y="1371600"/>
            <a:ext cx="4419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034E49-1177-4460-8830-89DB78C0E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A39B96-7C71-43F2-8C78-CD143D755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FDBF6-4088-41C7-A521-207F157D5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503DF-AED5-43E0-B3D6-66ADCE644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C2EA2-D7CD-42D6-8585-A0945F8D9F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9063" y="1371600"/>
            <a:ext cx="89916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25400"/>
            <a:ext cx="7785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Mission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5341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F750072-7168-4189-B804-434446271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7" name="Rectangle 13"/>
          <p:cNvSpPr>
            <a:spLocks noChangeArrowheads="1"/>
          </p:cNvSpPr>
          <p:nvPr userDrawn="1"/>
        </p:nvSpPr>
        <p:spPr bwMode="auto">
          <a:xfrm flipV="1">
            <a:off x="215900" y="1189038"/>
            <a:ext cx="8699500" cy="87312"/>
          </a:xfrm>
          <a:prstGeom prst="rect">
            <a:avLst/>
          </a:prstGeom>
          <a:gradFill rotWithShape="1">
            <a:gsLst>
              <a:gs pos="0">
                <a:srgbClr val="FFA800"/>
              </a:gs>
              <a:gs pos="13000">
                <a:srgbClr val="825600"/>
              </a:gs>
              <a:gs pos="28000">
                <a:srgbClr val="FFA800"/>
              </a:gs>
              <a:gs pos="42000">
                <a:srgbClr val="825600"/>
              </a:gs>
              <a:gs pos="57001">
                <a:srgbClr val="FFA800"/>
              </a:gs>
              <a:gs pos="72000">
                <a:srgbClr val="825600"/>
              </a:gs>
              <a:gs pos="87000">
                <a:srgbClr val="FFA800"/>
              </a:gs>
              <a:gs pos="100000">
                <a:srgbClr val="825600"/>
              </a:gs>
            </a:gsLst>
            <a:lin ang="18900000" scaled="1"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32" name="Picture 14" descr="logo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77800" y="52388"/>
            <a:ext cx="914400" cy="1090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2"/>
          <p:cNvSpPr txBox="1">
            <a:spLocks noChangeArrowheads="1"/>
          </p:cNvSpPr>
          <p:nvPr userDrawn="1"/>
        </p:nvSpPr>
        <p:spPr bwMode="auto">
          <a:xfrm>
            <a:off x="0" y="6550223"/>
            <a:ext cx="151195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UNCLASSIFIED</a:t>
            </a:r>
            <a:endParaRPr lang="en-US" sz="1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 userDrawn="1"/>
        </p:nvSpPr>
        <p:spPr bwMode="auto">
          <a:xfrm>
            <a:off x="7580327" y="-2977"/>
            <a:ext cx="1511952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1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UNCLASSIFIED</a:t>
            </a:r>
            <a:endParaRPr lang="en-US" sz="1400" b="1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9" r:id="rId2"/>
    <p:sldLayoutId id="2147483791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2" r:id="rId14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43200" y="2514600"/>
            <a:ext cx="5867400" cy="1676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600" b="1" dirty="0" smtClean="0">
                <a:effectLst/>
              </a:rPr>
              <a:t>Operations Security</a:t>
            </a:r>
            <a:br>
              <a:rPr lang="en-US" sz="3600" b="1" dirty="0" smtClean="0">
                <a:effectLst/>
              </a:rPr>
            </a:br>
            <a:r>
              <a:rPr lang="en-US" sz="3600" b="1" dirty="0" smtClean="0">
                <a:effectLst/>
              </a:rPr>
              <a:t> (OPSEC):</a:t>
            </a:r>
            <a:br>
              <a:rPr lang="en-US" sz="3600" b="1" dirty="0" smtClean="0">
                <a:effectLst/>
              </a:rPr>
            </a:br>
            <a:r>
              <a:rPr lang="en-US" sz="3600" b="1" dirty="0" smtClean="0">
                <a:effectLst/>
              </a:rPr>
              <a:t>A Force Multiplier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133850" y="4800600"/>
            <a:ext cx="4781550" cy="1600200"/>
          </a:xfrm>
        </p:spPr>
        <p:txBody>
          <a:bodyPr/>
          <a:lstStyle/>
          <a:p>
            <a:pPr eaLnBrk="1" hangingPunct="1">
              <a:defRPr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Mr. Cleve Page</a:t>
            </a:r>
          </a:p>
          <a:p>
            <a:pPr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USSOCOM OPSEC Support Element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63500"/>
            <a:ext cx="9144000" cy="101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 b="1" kern="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Who’s </a:t>
            </a:r>
            <a:r>
              <a:rPr lang="en-US" sz="3200" b="1" kern="0" dirty="0"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rPr>
              <a:t>the Threat? </a:t>
            </a:r>
          </a:p>
        </p:txBody>
      </p:sp>
      <p:pic>
        <p:nvPicPr>
          <p:cNvPr id="34819" name="Picture 3" descr="stockxchng - 104467_gunman_2"/>
          <p:cNvPicPr>
            <a:picLocks noChangeAspect="1" noChangeArrowheads="1"/>
          </p:cNvPicPr>
          <p:nvPr/>
        </p:nvPicPr>
        <p:blipFill rotWithShape="1">
          <a:blip r:embed="rId3" cstate="print"/>
          <a:srcRect b="4861"/>
          <a:stretch/>
        </p:blipFill>
        <p:spPr bwMode="auto">
          <a:xfrm>
            <a:off x="153988" y="2136775"/>
            <a:ext cx="2389187" cy="304482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34820" name="Picture 5" descr="xrlq"/>
          <p:cNvPicPr>
            <a:picLocks noChangeAspect="1" noChangeArrowheads="1"/>
          </p:cNvPicPr>
          <p:nvPr/>
        </p:nvPicPr>
        <p:blipFill rotWithShape="1">
          <a:blip r:embed="rId4" cstate="print"/>
          <a:srcRect b="6160"/>
          <a:stretch/>
        </p:blipFill>
        <p:spPr bwMode="auto">
          <a:xfrm>
            <a:off x="2762250" y="1495425"/>
            <a:ext cx="3505200" cy="246697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34821" name="Picture 5" descr="00000129859cbef2be187680007f000000000001_Anna%20Chapman.jpg"/>
          <p:cNvPicPr>
            <a:picLocks noChangeAspect="1"/>
          </p:cNvPicPr>
          <p:nvPr/>
        </p:nvPicPr>
        <p:blipFill rotWithShape="1">
          <a:blip r:embed="rId5" cstate="print"/>
          <a:srcRect b="3115"/>
          <a:stretch/>
        </p:blipFill>
        <p:spPr bwMode="auto">
          <a:xfrm>
            <a:off x="6369050" y="1760538"/>
            <a:ext cx="2452688" cy="3802062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  <p:pic>
        <p:nvPicPr>
          <p:cNvPr id="6" name="Picture 4" descr="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6063" y="4124325"/>
            <a:ext cx="3481387" cy="2124075"/>
          </a:xfrm>
          <a:prstGeom prst="rect">
            <a:avLst/>
          </a:prstGeom>
          <a:noFill/>
          <a:ln w="1905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400"/>
            <a:ext cx="7785100" cy="1143000"/>
          </a:xfrm>
        </p:spPr>
        <p:txBody>
          <a:bodyPr/>
          <a:lstStyle/>
          <a:p>
            <a:r>
              <a:rPr lang="en-US" dirty="0" smtClean="0"/>
              <a:t>Elements of Threat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3" y="1371600"/>
            <a:ext cx="8991600" cy="4953000"/>
          </a:xfrm>
        </p:spPr>
        <p:txBody>
          <a:bodyPr/>
          <a:lstStyle/>
          <a:p>
            <a:pPr>
              <a:buClrTx/>
            </a:pPr>
            <a:r>
              <a:rPr lang="en-US" sz="2800" dirty="0" smtClean="0"/>
              <a:t>Intent</a:t>
            </a:r>
          </a:p>
          <a:p>
            <a:pPr lvl="1">
              <a:buClrTx/>
            </a:pPr>
            <a:r>
              <a:rPr lang="en-US" sz="2400" dirty="0" smtClean="0"/>
              <a:t>History</a:t>
            </a:r>
          </a:p>
          <a:p>
            <a:pPr lvl="1">
              <a:buClrTx/>
            </a:pPr>
            <a:r>
              <a:rPr lang="en-US" sz="2400" dirty="0" smtClean="0"/>
              <a:t>Doctrine</a:t>
            </a:r>
          </a:p>
          <a:p>
            <a:pPr lvl="1">
              <a:buClrTx/>
            </a:pPr>
            <a:endParaRPr lang="en-US" sz="2800" dirty="0"/>
          </a:p>
          <a:p>
            <a:pPr>
              <a:buClrTx/>
            </a:pPr>
            <a:r>
              <a:rPr lang="en-US" sz="3200" dirty="0" smtClean="0"/>
              <a:t>Capability to Gather Information</a:t>
            </a:r>
          </a:p>
          <a:p>
            <a:pPr lvl="1">
              <a:buClrTx/>
            </a:pPr>
            <a:r>
              <a:rPr lang="en-US" sz="2400" dirty="0" smtClean="0"/>
              <a:t>Intelligence Disciplines</a:t>
            </a:r>
          </a:p>
          <a:p>
            <a:pPr lvl="1">
              <a:buClrTx/>
            </a:pPr>
            <a:endParaRPr lang="en-US" sz="2400" dirty="0"/>
          </a:p>
          <a:p>
            <a:pPr>
              <a:buClrTx/>
            </a:pPr>
            <a:r>
              <a:rPr lang="en-US" sz="2800" dirty="0" smtClean="0"/>
              <a:t>Friends of the Adversary</a:t>
            </a:r>
          </a:p>
          <a:p>
            <a:pPr lvl="1">
              <a:buClrTx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449854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85100" cy="1143000"/>
          </a:xfrm>
        </p:spPr>
        <p:txBody>
          <a:bodyPr/>
          <a:lstStyle/>
          <a:p>
            <a:r>
              <a:rPr lang="en-US" dirty="0" smtClean="0"/>
              <a:t>The Intelligence Process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477074417"/>
              </p:ext>
            </p:extLst>
          </p:nvPr>
        </p:nvGraphicFramePr>
        <p:xfrm>
          <a:off x="1524000" y="1549400"/>
          <a:ext cx="67056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9906759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85100" cy="1143000"/>
          </a:xfrm>
        </p:spPr>
        <p:txBody>
          <a:bodyPr/>
          <a:lstStyle/>
          <a:p>
            <a:r>
              <a:rPr lang="en-US" dirty="0" smtClean="0"/>
              <a:t>The Intelligence Process</a:t>
            </a: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64917008"/>
              </p:ext>
            </p:extLst>
          </p:nvPr>
        </p:nvGraphicFramePr>
        <p:xfrm>
          <a:off x="1524000" y="1549400"/>
          <a:ext cx="6705600" cy="485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692786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400"/>
            <a:ext cx="7785100" cy="1143000"/>
          </a:xfrm>
        </p:spPr>
        <p:txBody>
          <a:bodyPr/>
          <a:lstStyle/>
          <a:p>
            <a:r>
              <a:rPr lang="en-US" dirty="0" smtClean="0"/>
              <a:t>Intelligence Disciplines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3" y="1371600"/>
            <a:ext cx="8991600" cy="4876800"/>
          </a:xfrm>
        </p:spPr>
        <p:txBody>
          <a:bodyPr/>
          <a:lstStyle/>
          <a:p>
            <a:pPr>
              <a:buClrTx/>
            </a:pPr>
            <a:r>
              <a:rPr lang="en-US" sz="2800" dirty="0" smtClean="0"/>
              <a:t>HUMINT – Human Intelligence</a:t>
            </a:r>
          </a:p>
          <a:p>
            <a:pPr>
              <a:buClrTx/>
            </a:pPr>
            <a:r>
              <a:rPr lang="en-US" sz="2800" dirty="0" smtClean="0"/>
              <a:t>GEOINT – Geospatial Intelligence</a:t>
            </a:r>
          </a:p>
          <a:p>
            <a:pPr>
              <a:buClrTx/>
            </a:pPr>
            <a:r>
              <a:rPr lang="en-US" sz="2800" dirty="0" smtClean="0"/>
              <a:t>MASINT – Measurement and Signal Intelligence</a:t>
            </a:r>
          </a:p>
          <a:p>
            <a:pPr>
              <a:buClrTx/>
            </a:pPr>
            <a:r>
              <a:rPr lang="en-US" sz="2800" dirty="0" smtClean="0"/>
              <a:t>OSINT – Open Source Intelligence</a:t>
            </a:r>
          </a:p>
          <a:p>
            <a:pPr>
              <a:buClrTx/>
            </a:pPr>
            <a:r>
              <a:rPr lang="en-US" sz="2800" dirty="0" smtClean="0"/>
              <a:t>SIGINT – Signals Intelligence</a:t>
            </a:r>
          </a:p>
          <a:p>
            <a:pPr>
              <a:buClrTx/>
            </a:pPr>
            <a:r>
              <a:rPr lang="en-US" sz="2800" dirty="0" smtClean="0"/>
              <a:t>TECHINT – Technical Intelligence</a:t>
            </a:r>
          </a:p>
          <a:p>
            <a:pPr>
              <a:buClrTx/>
            </a:pPr>
            <a:r>
              <a:rPr lang="en-US" sz="2800" dirty="0" smtClean="0"/>
              <a:t>CYBINT/DNINT – Cyber/Digital Network Intel</a:t>
            </a:r>
          </a:p>
          <a:p>
            <a:pPr>
              <a:buClrTx/>
            </a:pPr>
            <a:r>
              <a:rPr lang="en-US" sz="2800" dirty="0" smtClean="0"/>
              <a:t>FNINT – Financial Intelligence</a:t>
            </a:r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28600" y="6063734"/>
            <a:ext cx="816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https://en.wikipedia.org/wiki/List_of_intelligence_gathering_disciplines</a:t>
            </a:r>
          </a:p>
        </p:txBody>
      </p:sp>
    </p:spTree>
    <p:extLst>
      <p:ext uri="{BB962C8B-B14F-4D97-AF65-F5344CB8AC3E}">
        <p14:creationId xmlns:p14="http://schemas.microsoft.com/office/powerpoint/2010/main" val="4841399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46461"/>
            <a:ext cx="7785100" cy="1143000"/>
          </a:xfrm>
        </p:spPr>
        <p:txBody>
          <a:bodyPr/>
          <a:lstStyle/>
          <a:p>
            <a:r>
              <a:rPr lang="en-US" dirty="0" smtClean="0"/>
              <a:t>The OPSEC Model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24000" y="1326996"/>
            <a:ext cx="6096000" cy="5486400"/>
            <a:chOff x="1524000" y="1326996"/>
            <a:chExt cx="6096000" cy="548640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3808927716"/>
                </p:ext>
              </p:extLst>
            </p:nvPr>
          </p:nvGraphicFramePr>
          <p:xfrm>
            <a:off x="1524000" y="1326996"/>
            <a:ext cx="6096000" cy="5486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3733800" y="1515070"/>
              <a:ext cx="1676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Identify Critical Information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869257" y="3736323"/>
              <a:ext cx="1676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</a:rPr>
                <a:t>Analyze Vulnerabilities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35151" y="3681759"/>
              <a:ext cx="19588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</a:rPr>
                <a:t>Apply OPSEC Measures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33800" y="5791200"/>
              <a:ext cx="1676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Determine Risk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 rot="12959685">
              <a:off x="5848262" y="5122329"/>
              <a:ext cx="457200" cy="5334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 rot="8465010">
              <a:off x="5871401" y="2517538"/>
              <a:ext cx="457200" cy="5334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Isosceles Triangle 10"/>
            <p:cNvSpPr/>
            <p:nvPr/>
          </p:nvSpPr>
          <p:spPr>
            <a:xfrm rot="2441884">
              <a:off x="2919292" y="2448824"/>
              <a:ext cx="457200" cy="5334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9165591">
              <a:off x="2858429" y="5157441"/>
              <a:ext cx="457200" cy="5334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9674895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400"/>
            <a:ext cx="7785100" cy="1143000"/>
          </a:xfrm>
        </p:spPr>
        <p:txBody>
          <a:bodyPr/>
          <a:lstStyle/>
          <a:p>
            <a:r>
              <a:rPr lang="en-US" dirty="0" smtClean="0"/>
              <a:t>Identify Critical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3" y="1371600"/>
            <a:ext cx="8991600" cy="4876800"/>
          </a:xfrm>
        </p:spPr>
        <p:txBody>
          <a:bodyPr/>
          <a:lstStyle/>
          <a:p>
            <a:r>
              <a:rPr lang="en-US" sz="2800" dirty="0" smtClean="0"/>
              <a:t>Two Perspectives</a:t>
            </a:r>
          </a:p>
          <a:p>
            <a:pPr lvl="1"/>
            <a:r>
              <a:rPr lang="en-US" sz="2400" dirty="0" smtClean="0"/>
              <a:t>Friendly</a:t>
            </a:r>
          </a:p>
          <a:p>
            <a:pPr lvl="1"/>
            <a:r>
              <a:rPr lang="en-US" sz="2400" dirty="0" smtClean="0"/>
              <a:t>Adversary</a:t>
            </a:r>
          </a:p>
          <a:p>
            <a:r>
              <a:rPr lang="en-US" sz="2800" dirty="0" smtClean="0"/>
              <a:t>Make a List (CIL)</a:t>
            </a:r>
          </a:p>
          <a:p>
            <a:pPr lvl="1"/>
            <a:r>
              <a:rPr lang="en-US" dirty="0" smtClean="0"/>
              <a:t>Make sure your people know what’s on the list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6397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46461"/>
            <a:ext cx="7785100" cy="1143000"/>
          </a:xfrm>
        </p:spPr>
        <p:txBody>
          <a:bodyPr/>
          <a:lstStyle/>
          <a:p>
            <a:r>
              <a:rPr lang="en-US" dirty="0" smtClean="0"/>
              <a:t>The OPSEC Model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24000" y="1326996"/>
            <a:ext cx="6096000" cy="5486400"/>
            <a:chOff x="1524000" y="1326996"/>
            <a:chExt cx="6096000" cy="548640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3410558134"/>
                </p:ext>
              </p:extLst>
            </p:nvPr>
          </p:nvGraphicFramePr>
          <p:xfrm>
            <a:off x="1524000" y="1326996"/>
            <a:ext cx="6096000" cy="5486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3733800" y="1515070"/>
              <a:ext cx="1676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Identify Critical Information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869257" y="3736323"/>
              <a:ext cx="1676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</a:rPr>
                <a:t>Analyze Vulnerabilities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35151" y="3681759"/>
              <a:ext cx="19588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</a:rPr>
                <a:t>Apply OPSEC Measures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33800" y="5791200"/>
              <a:ext cx="1676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Determine Risk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 rot="12959685">
              <a:off x="5848262" y="5122329"/>
              <a:ext cx="457200" cy="5334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 rot="8465010">
              <a:off x="5871401" y="2517538"/>
              <a:ext cx="457200" cy="5334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Isosceles Triangle 10"/>
            <p:cNvSpPr/>
            <p:nvPr/>
          </p:nvSpPr>
          <p:spPr>
            <a:xfrm rot="2441884">
              <a:off x="2919292" y="2448824"/>
              <a:ext cx="457200" cy="5334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9165591">
              <a:off x="2858429" y="5157441"/>
              <a:ext cx="457200" cy="5334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786663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400"/>
            <a:ext cx="7785100" cy="1143000"/>
          </a:xfrm>
        </p:spPr>
        <p:txBody>
          <a:bodyPr/>
          <a:lstStyle/>
          <a:p>
            <a:r>
              <a:rPr lang="en-US" dirty="0" smtClean="0"/>
              <a:t>Analyze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3" y="1371600"/>
            <a:ext cx="8991600" cy="4876800"/>
          </a:xfrm>
        </p:spPr>
        <p:txBody>
          <a:bodyPr/>
          <a:lstStyle/>
          <a:p>
            <a:pPr>
              <a:buClrTx/>
            </a:pPr>
            <a:r>
              <a:rPr lang="en-US" sz="2800" dirty="0" smtClean="0"/>
              <a:t>Where might an adversary gather information on you?</a:t>
            </a:r>
          </a:p>
          <a:p>
            <a:pPr lvl="1">
              <a:buClrTx/>
            </a:pPr>
            <a:r>
              <a:rPr lang="en-US" sz="2400" dirty="0" smtClean="0"/>
              <a:t>Consider all intelligence capabilities</a:t>
            </a:r>
          </a:p>
          <a:p>
            <a:pPr lvl="1">
              <a:buClrTx/>
            </a:pPr>
            <a:r>
              <a:rPr lang="en-US" sz="2400" dirty="0" smtClean="0"/>
              <a:t>Newsletters</a:t>
            </a:r>
          </a:p>
          <a:p>
            <a:pPr lvl="1">
              <a:buClrTx/>
            </a:pPr>
            <a:r>
              <a:rPr lang="en-US" sz="2400" dirty="0" smtClean="0"/>
              <a:t>Contract awards</a:t>
            </a:r>
            <a:endParaRPr lang="en-US" sz="2200" dirty="0" smtClean="0"/>
          </a:p>
          <a:p>
            <a:pPr lvl="1">
              <a:buClrTx/>
            </a:pPr>
            <a:r>
              <a:rPr lang="en-US" sz="2400" dirty="0" smtClean="0"/>
              <a:t>Trade shows</a:t>
            </a:r>
          </a:p>
          <a:p>
            <a:pPr lvl="1">
              <a:buClrTx/>
            </a:pPr>
            <a:r>
              <a:rPr lang="en-US" sz="2400" dirty="0" smtClean="0"/>
              <a:t>Technical Inquiries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192591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46461"/>
            <a:ext cx="7785100" cy="1143000"/>
          </a:xfrm>
        </p:spPr>
        <p:txBody>
          <a:bodyPr/>
          <a:lstStyle/>
          <a:p>
            <a:r>
              <a:rPr lang="en-US" dirty="0" smtClean="0"/>
              <a:t>The OPSEC Model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24000" y="1326996"/>
            <a:ext cx="6096000" cy="5486400"/>
            <a:chOff x="1524000" y="1326996"/>
            <a:chExt cx="6096000" cy="548640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111673667"/>
                </p:ext>
              </p:extLst>
            </p:nvPr>
          </p:nvGraphicFramePr>
          <p:xfrm>
            <a:off x="1524000" y="1326996"/>
            <a:ext cx="6096000" cy="5486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3733800" y="1515070"/>
              <a:ext cx="1676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Identify Critical Information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869257" y="3736323"/>
              <a:ext cx="1676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</a:rPr>
                <a:t>Analyze Vulnerabilities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35151" y="3681759"/>
              <a:ext cx="19588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</a:rPr>
                <a:t>Apply OPSEC Measures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33800" y="5791200"/>
              <a:ext cx="1676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Determine Risk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 rot="12959685">
              <a:off x="5848262" y="5122329"/>
              <a:ext cx="457200" cy="5334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 rot="8465010">
              <a:off x="5871401" y="2517538"/>
              <a:ext cx="457200" cy="5334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Isosceles Triangle 10"/>
            <p:cNvSpPr/>
            <p:nvPr/>
          </p:nvSpPr>
          <p:spPr>
            <a:xfrm rot="2441884">
              <a:off x="2919292" y="2448824"/>
              <a:ext cx="457200" cy="5334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9165591">
              <a:off x="2858429" y="5157441"/>
              <a:ext cx="457200" cy="5334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413232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5400"/>
            <a:ext cx="9144000" cy="1143000"/>
          </a:xfrm>
        </p:spPr>
        <p:txBody>
          <a:bodyPr/>
          <a:lstStyle/>
          <a:p>
            <a:r>
              <a:rPr lang="en-US" dirty="0" smtClean="0"/>
              <a:t>Overview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A Force Multiplier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pPr>
              <a:buClrTx/>
            </a:pPr>
            <a:r>
              <a:rPr lang="en-US" sz="2800" dirty="0"/>
              <a:t>Essential </a:t>
            </a:r>
            <a:r>
              <a:rPr lang="en-US" sz="2800" dirty="0" smtClean="0"/>
              <a:t>Secrecy</a:t>
            </a:r>
          </a:p>
          <a:p>
            <a:pPr>
              <a:buClrTx/>
            </a:pPr>
            <a:endParaRPr lang="en-US" sz="2800" dirty="0"/>
          </a:p>
          <a:p>
            <a:r>
              <a:rPr lang="en-US" sz="2800" dirty="0" smtClean="0"/>
              <a:t>What is OPSEC</a:t>
            </a:r>
            <a:r>
              <a:rPr lang="en-US" sz="2800" dirty="0" smtClean="0"/>
              <a:t>?</a:t>
            </a:r>
          </a:p>
          <a:p>
            <a:endParaRPr lang="en-US" sz="2800" dirty="0" smtClean="0"/>
          </a:p>
          <a:p>
            <a:r>
              <a:rPr lang="en-US" sz="2800" dirty="0" smtClean="0"/>
              <a:t>The 5 Step </a:t>
            </a:r>
            <a:r>
              <a:rPr lang="en-US" sz="2800" dirty="0" smtClean="0"/>
              <a:t>Process</a:t>
            </a:r>
          </a:p>
          <a:p>
            <a:endParaRPr lang="en-US" sz="2800" dirty="0" smtClean="0"/>
          </a:p>
          <a:p>
            <a:r>
              <a:rPr lang="en-US" sz="2800" dirty="0" smtClean="0"/>
              <a:t>Let’s Wrap This Up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400"/>
            <a:ext cx="7785100" cy="1143000"/>
          </a:xfrm>
        </p:spPr>
        <p:txBody>
          <a:bodyPr/>
          <a:lstStyle/>
          <a:p>
            <a:r>
              <a:rPr lang="en-US" dirty="0" smtClean="0"/>
              <a:t>Determine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3" y="1371600"/>
            <a:ext cx="8991600" cy="4876800"/>
          </a:xfrm>
        </p:spPr>
        <p:txBody>
          <a:bodyPr/>
          <a:lstStyle/>
          <a:p>
            <a:pPr>
              <a:buClrTx/>
            </a:pPr>
            <a:r>
              <a:rPr lang="en-US" sz="2800" dirty="0" smtClean="0"/>
              <a:t>So What?</a:t>
            </a:r>
          </a:p>
          <a:p>
            <a:pPr lvl="1">
              <a:buClrTx/>
            </a:pPr>
            <a:r>
              <a:rPr lang="en-US" sz="2400" dirty="0" smtClean="0"/>
              <a:t>How will the info help the adversary and hurt me?</a:t>
            </a:r>
          </a:p>
          <a:p>
            <a:pPr lvl="1">
              <a:buClrTx/>
            </a:pPr>
            <a:r>
              <a:rPr lang="en-US" sz="2400" dirty="0" smtClean="0"/>
              <a:t>How much will this cost?</a:t>
            </a:r>
          </a:p>
          <a:p>
            <a:pPr lvl="1">
              <a:buClrTx/>
            </a:pPr>
            <a:r>
              <a:rPr lang="en-US" sz="2400" dirty="0" smtClean="0"/>
              <a:t>What’s the risk tolerance?</a:t>
            </a:r>
          </a:p>
          <a:p>
            <a:pPr lvl="1">
              <a:buClrTx/>
            </a:pPr>
            <a:r>
              <a:rPr lang="en-US" sz="2400" dirty="0" smtClean="0"/>
              <a:t>Quantify</a:t>
            </a:r>
          </a:p>
          <a:p>
            <a:pPr lvl="1">
              <a:buClrTx/>
            </a:pPr>
            <a:r>
              <a:rPr lang="en-US" sz="2400" dirty="0" smtClean="0"/>
              <a:t>Decisions based on good analysis.</a:t>
            </a:r>
          </a:p>
        </p:txBody>
      </p:sp>
    </p:spTree>
    <p:extLst>
      <p:ext uri="{BB962C8B-B14F-4D97-AF65-F5344CB8AC3E}">
        <p14:creationId xmlns:p14="http://schemas.microsoft.com/office/powerpoint/2010/main" val="13364135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46461"/>
            <a:ext cx="7785100" cy="1143000"/>
          </a:xfrm>
        </p:spPr>
        <p:txBody>
          <a:bodyPr/>
          <a:lstStyle/>
          <a:p>
            <a:r>
              <a:rPr lang="en-US" dirty="0" smtClean="0"/>
              <a:t>The OPSEC Model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24000" y="1326996"/>
            <a:ext cx="6096000" cy="5486400"/>
            <a:chOff x="1524000" y="1326996"/>
            <a:chExt cx="6096000" cy="548640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655627436"/>
                </p:ext>
              </p:extLst>
            </p:nvPr>
          </p:nvGraphicFramePr>
          <p:xfrm>
            <a:off x="1524000" y="1326996"/>
            <a:ext cx="6096000" cy="5486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3733800" y="1515070"/>
              <a:ext cx="1676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Identify Critical Information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869257" y="3736323"/>
              <a:ext cx="1676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</a:rPr>
                <a:t>Analyze Vulnerabilities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35151" y="3681759"/>
              <a:ext cx="19588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</a:rPr>
                <a:t>Apply OPSEC Measures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33800" y="5791200"/>
              <a:ext cx="1676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Determine Risk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 rot="12959685">
              <a:off x="5848262" y="5122329"/>
              <a:ext cx="457200" cy="5334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 rot="8465010">
              <a:off x="5871401" y="2517538"/>
              <a:ext cx="457200" cy="5334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Isosceles Triangle 10"/>
            <p:cNvSpPr/>
            <p:nvPr/>
          </p:nvSpPr>
          <p:spPr>
            <a:xfrm rot="2441884">
              <a:off x="2919292" y="2448824"/>
              <a:ext cx="457200" cy="5334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9165591">
              <a:off x="2858429" y="5157441"/>
              <a:ext cx="457200" cy="5334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86042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400"/>
            <a:ext cx="7785100" cy="1143000"/>
          </a:xfrm>
        </p:spPr>
        <p:txBody>
          <a:bodyPr/>
          <a:lstStyle/>
          <a:p>
            <a:r>
              <a:rPr lang="en-US" dirty="0" smtClean="0"/>
              <a:t>Apply OPSEC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3" y="1371600"/>
            <a:ext cx="8991600" cy="4876800"/>
          </a:xfrm>
        </p:spPr>
        <p:txBody>
          <a:bodyPr/>
          <a:lstStyle/>
          <a:p>
            <a:pPr>
              <a:buClrTx/>
            </a:pPr>
            <a:r>
              <a:rPr lang="en-US" sz="2800" dirty="0" smtClean="0"/>
              <a:t>Implement Measures and see if it works</a:t>
            </a:r>
          </a:p>
          <a:p>
            <a:pPr>
              <a:buClrTx/>
            </a:pPr>
            <a:r>
              <a:rPr lang="en-US" sz="2800" dirty="0" smtClean="0"/>
              <a:t>How?</a:t>
            </a:r>
          </a:p>
          <a:p>
            <a:pPr lvl="1">
              <a:buClrTx/>
            </a:pPr>
            <a:r>
              <a:rPr lang="en-US" dirty="0" smtClean="0"/>
              <a:t>Measures of Performance (MOP)</a:t>
            </a:r>
          </a:p>
          <a:p>
            <a:pPr lvl="1">
              <a:buClrTx/>
            </a:pPr>
            <a:r>
              <a:rPr lang="en-US" dirty="0" smtClean="0"/>
              <a:t>Measures of Effectiveness (MOE)</a:t>
            </a:r>
          </a:p>
          <a:p>
            <a:pPr lvl="1">
              <a:buClrTx/>
            </a:pPr>
            <a:endParaRPr lang="en-US" dirty="0"/>
          </a:p>
          <a:p>
            <a:pPr>
              <a:buClrTx/>
            </a:pPr>
            <a:r>
              <a:rPr lang="en-US" dirty="0" smtClean="0"/>
              <a:t>Run the OPSEC Process regularly or as mission / purpose / capabilities change</a:t>
            </a:r>
          </a:p>
        </p:txBody>
      </p:sp>
    </p:spTree>
    <p:extLst>
      <p:ext uri="{BB962C8B-B14F-4D97-AF65-F5344CB8AC3E}">
        <p14:creationId xmlns:p14="http://schemas.microsoft.com/office/powerpoint/2010/main" val="8262070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400"/>
            <a:ext cx="7785100" cy="1143000"/>
          </a:xfrm>
        </p:spPr>
        <p:txBody>
          <a:bodyPr/>
          <a:lstStyle/>
          <a:p>
            <a:r>
              <a:rPr lang="en-US" dirty="0" smtClean="0"/>
              <a:t>Let’s Wrap This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3" y="1371600"/>
            <a:ext cx="8991600" cy="4876800"/>
          </a:xfrm>
        </p:spPr>
        <p:txBody>
          <a:bodyPr/>
          <a:lstStyle/>
          <a:p>
            <a:pPr>
              <a:buClrTx/>
            </a:pPr>
            <a:r>
              <a:rPr lang="en-US" sz="2800" dirty="0" smtClean="0"/>
              <a:t>OPSEC is </a:t>
            </a:r>
            <a:r>
              <a:rPr lang="en-US" sz="2800" dirty="0" smtClean="0"/>
              <a:t>proven</a:t>
            </a:r>
          </a:p>
          <a:p>
            <a:pPr>
              <a:buClrTx/>
            </a:pPr>
            <a:endParaRPr lang="en-US" sz="2800" dirty="0" smtClean="0"/>
          </a:p>
          <a:p>
            <a:pPr>
              <a:buClrTx/>
            </a:pPr>
            <a:r>
              <a:rPr lang="en-US" sz="2800" dirty="0" smtClean="0"/>
              <a:t>OPSEC is </a:t>
            </a:r>
            <a:r>
              <a:rPr lang="en-US" sz="2800" dirty="0" smtClean="0"/>
              <a:t>adaptable</a:t>
            </a:r>
          </a:p>
          <a:p>
            <a:pPr>
              <a:buClrTx/>
            </a:pPr>
            <a:endParaRPr lang="en-US" sz="2800" dirty="0" smtClean="0"/>
          </a:p>
          <a:p>
            <a:pPr>
              <a:buClrTx/>
            </a:pPr>
            <a:r>
              <a:rPr lang="en-US" sz="2800" dirty="0" smtClean="0"/>
              <a:t>The need for OPSEC is not diminishing</a:t>
            </a:r>
          </a:p>
          <a:p>
            <a:pPr>
              <a:buClrTx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246320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3200" smtClean="0"/>
          </a:p>
          <a:p>
            <a:pPr algn="ctr" eaLnBrk="1" hangingPunct="1">
              <a:buFontTx/>
              <a:buNone/>
            </a:pPr>
            <a:endParaRPr lang="en-US" sz="3200" smtClean="0"/>
          </a:p>
          <a:p>
            <a:pPr algn="ctr" eaLnBrk="1" hangingPunct="1">
              <a:buFontTx/>
              <a:buNone/>
            </a:pPr>
            <a:endParaRPr lang="en-US" sz="3200" smtClean="0"/>
          </a:p>
          <a:p>
            <a:pPr algn="ctr" eaLnBrk="1" hangingPunct="1">
              <a:buFontTx/>
              <a:buNone/>
            </a:pPr>
            <a:r>
              <a:rPr lang="en-US" sz="4400" smtClean="0"/>
              <a:t>Questions 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867400" y="2133600"/>
            <a:ext cx="2514600" cy="3886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Force Multiplier?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Operations</a:t>
            </a:r>
          </a:p>
          <a:p>
            <a:pPr lvl="1"/>
            <a:r>
              <a:rPr lang="en-US" dirty="0" smtClean="0"/>
              <a:t>Small teams doing incredible things</a:t>
            </a:r>
          </a:p>
          <a:p>
            <a:pPr lvl="1">
              <a:buClrTx/>
            </a:pPr>
            <a:r>
              <a:rPr lang="en-US" dirty="0" smtClean="0"/>
              <a:t>Punching above their weight</a:t>
            </a:r>
          </a:p>
          <a:p>
            <a:pPr lvl="1"/>
            <a:endParaRPr lang="en-US" dirty="0"/>
          </a:p>
          <a:p>
            <a:r>
              <a:rPr lang="en-US" dirty="0" smtClean="0"/>
              <a:t>How Do We Do This?</a:t>
            </a:r>
          </a:p>
          <a:p>
            <a:pPr lvl="1"/>
            <a:r>
              <a:rPr lang="en-US" dirty="0" smtClean="0"/>
              <a:t>Multiple pieces to the equation</a:t>
            </a:r>
          </a:p>
          <a:p>
            <a:pPr lvl="1"/>
            <a:r>
              <a:rPr lang="en-US" dirty="0" smtClean="0"/>
              <a:t>Must achieve essential secrecy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981200"/>
            <a:ext cx="2550319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1888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63" y="1371600"/>
            <a:ext cx="8991600" cy="914400"/>
          </a:xfrm>
        </p:spPr>
        <p:txBody>
          <a:bodyPr/>
          <a:lstStyle/>
          <a:p>
            <a:pPr>
              <a:buClrTx/>
            </a:pPr>
            <a:r>
              <a:rPr lang="en-US" dirty="0"/>
              <a:t>The condition achieved from the denial of critical information to adversaries</a:t>
            </a:r>
            <a:r>
              <a:rPr lang="en-US" dirty="0" smtClean="0"/>
              <a:t>.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49883" y="2101334"/>
            <a:ext cx="872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Defense </a:t>
            </a:r>
            <a:r>
              <a:rPr lang="en-US" dirty="0"/>
              <a:t>Dictionary of Military and Associated </a:t>
            </a:r>
            <a:r>
              <a:rPr lang="en-US" dirty="0" smtClean="0"/>
              <a:t>Terms; JP 1-02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733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47800"/>
            <a:ext cx="8839200" cy="4969252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143000" y="2770023"/>
            <a:ext cx="1295400" cy="50657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057400" y="3721901"/>
            <a:ext cx="1371600" cy="123109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620000" y="3581400"/>
            <a:ext cx="1371600" cy="9906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343400" y="3276600"/>
            <a:ext cx="1219200" cy="99059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15000" y="3124201"/>
            <a:ext cx="1905000" cy="2057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156117" y="2096429"/>
            <a:ext cx="8831766" cy="3657600"/>
          </a:xfrm>
          <a:custGeom>
            <a:avLst/>
            <a:gdLst>
              <a:gd name="connsiteX0" fmla="*/ 0 w 8831766"/>
              <a:gd name="connsiteY0" fmla="*/ 0 h 3657600"/>
              <a:gd name="connsiteX1" fmla="*/ 8831766 w 8831766"/>
              <a:gd name="connsiteY1" fmla="*/ 22303 h 3657600"/>
              <a:gd name="connsiteX2" fmla="*/ 8831766 w 8831766"/>
              <a:gd name="connsiteY2" fmla="*/ 1483112 h 3657600"/>
              <a:gd name="connsiteX3" fmla="*/ 7471317 w 8831766"/>
              <a:gd name="connsiteY3" fmla="*/ 1483112 h 3657600"/>
              <a:gd name="connsiteX4" fmla="*/ 7471317 w 8831766"/>
              <a:gd name="connsiteY4" fmla="*/ 1003610 h 3657600"/>
              <a:gd name="connsiteX5" fmla="*/ 5553307 w 8831766"/>
              <a:gd name="connsiteY5" fmla="*/ 1003610 h 3657600"/>
              <a:gd name="connsiteX6" fmla="*/ 5564459 w 8831766"/>
              <a:gd name="connsiteY6" fmla="*/ 3088888 h 3657600"/>
              <a:gd name="connsiteX7" fmla="*/ 5397190 w 8831766"/>
              <a:gd name="connsiteY7" fmla="*/ 3100039 h 3657600"/>
              <a:gd name="connsiteX8" fmla="*/ 5419493 w 8831766"/>
              <a:gd name="connsiteY8" fmla="*/ 1159727 h 3657600"/>
              <a:gd name="connsiteX9" fmla="*/ 4170556 w 8831766"/>
              <a:gd name="connsiteY9" fmla="*/ 1159727 h 3657600"/>
              <a:gd name="connsiteX10" fmla="*/ 4170556 w 8831766"/>
              <a:gd name="connsiteY10" fmla="*/ 2196791 h 3657600"/>
              <a:gd name="connsiteX11" fmla="*/ 5408342 w 8831766"/>
              <a:gd name="connsiteY11" fmla="*/ 2196791 h 3657600"/>
              <a:gd name="connsiteX12" fmla="*/ 5386039 w 8831766"/>
              <a:gd name="connsiteY12" fmla="*/ 3100039 h 3657600"/>
              <a:gd name="connsiteX13" fmla="*/ 3289610 w 8831766"/>
              <a:gd name="connsiteY13" fmla="*/ 3077737 h 3657600"/>
              <a:gd name="connsiteX14" fmla="*/ 3278459 w 8831766"/>
              <a:gd name="connsiteY14" fmla="*/ 1628078 h 3657600"/>
              <a:gd name="connsiteX15" fmla="*/ 1906859 w 8831766"/>
              <a:gd name="connsiteY15" fmla="*/ 1616927 h 3657600"/>
              <a:gd name="connsiteX16" fmla="*/ 1918010 w 8831766"/>
              <a:gd name="connsiteY16" fmla="*/ 1193181 h 3657600"/>
              <a:gd name="connsiteX17" fmla="*/ 2263698 w 8831766"/>
              <a:gd name="connsiteY17" fmla="*/ 1193181 h 3657600"/>
              <a:gd name="connsiteX18" fmla="*/ 2274849 w 8831766"/>
              <a:gd name="connsiteY18" fmla="*/ 669073 h 3657600"/>
              <a:gd name="connsiteX19" fmla="*/ 981307 w 8831766"/>
              <a:gd name="connsiteY19" fmla="*/ 657922 h 3657600"/>
              <a:gd name="connsiteX20" fmla="*/ 992459 w 8831766"/>
              <a:gd name="connsiteY20" fmla="*/ 1193181 h 3657600"/>
              <a:gd name="connsiteX21" fmla="*/ 1929161 w 8831766"/>
              <a:gd name="connsiteY21" fmla="*/ 1204332 h 3657600"/>
              <a:gd name="connsiteX22" fmla="*/ 1906859 w 8831766"/>
              <a:gd name="connsiteY22" fmla="*/ 2854712 h 3657600"/>
              <a:gd name="connsiteX23" fmla="*/ 3300761 w 8831766"/>
              <a:gd name="connsiteY23" fmla="*/ 2854712 h 3657600"/>
              <a:gd name="connsiteX24" fmla="*/ 3278459 w 8831766"/>
              <a:gd name="connsiteY24" fmla="*/ 3077737 h 3657600"/>
              <a:gd name="connsiteX25" fmla="*/ 7471317 w 8831766"/>
              <a:gd name="connsiteY25" fmla="*/ 3100039 h 3657600"/>
              <a:gd name="connsiteX26" fmla="*/ 7471317 w 8831766"/>
              <a:gd name="connsiteY26" fmla="*/ 2475571 h 3657600"/>
              <a:gd name="connsiteX27" fmla="*/ 8820615 w 8831766"/>
              <a:gd name="connsiteY27" fmla="*/ 2486722 h 3657600"/>
              <a:gd name="connsiteX28" fmla="*/ 8820615 w 8831766"/>
              <a:gd name="connsiteY28" fmla="*/ 3657600 h 3657600"/>
              <a:gd name="connsiteX29" fmla="*/ 0 w 8831766"/>
              <a:gd name="connsiteY29" fmla="*/ 3657600 h 3657600"/>
              <a:gd name="connsiteX30" fmla="*/ 0 w 8831766"/>
              <a:gd name="connsiteY30" fmla="*/ 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8831766" h="3657600">
                <a:moveTo>
                  <a:pt x="0" y="0"/>
                </a:moveTo>
                <a:lnTo>
                  <a:pt x="8831766" y="22303"/>
                </a:lnTo>
                <a:lnTo>
                  <a:pt x="8831766" y="1483112"/>
                </a:lnTo>
                <a:lnTo>
                  <a:pt x="7471317" y="1483112"/>
                </a:lnTo>
                <a:lnTo>
                  <a:pt x="7471317" y="1003610"/>
                </a:lnTo>
                <a:lnTo>
                  <a:pt x="5553307" y="1003610"/>
                </a:lnTo>
                <a:cubicBezTo>
                  <a:pt x="5557024" y="1698703"/>
                  <a:pt x="5560742" y="2393795"/>
                  <a:pt x="5564459" y="3088888"/>
                </a:cubicBezTo>
                <a:lnTo>
                  <a:pt x="5397190" y="3100039"/>
                </a:lnTo>
                <a:lnTo>
                  <a:pt x="5419493" y="1159727"/>
                </a:lnTo>
                <a:lnTo>
                  <a:pt x="4170556" y="1159727"/>
                </a:lnTo>
                <a:lnTo>
                  <a:pt x="4170556" y="2196791"/>
                </a:lnTo>
                <a:lnTo>
                  <a:pt x="5408342" y="2196791"/>
                </a:lnTo>
                <a:lnTo>
                  <a:pt x="5386039" y="3100039"/>
                </a:lnTo>
                <a:lnTo>
                  <a:pt x="3289610" y="3077737"/>
                </a:lnTo>
                <a:lnTo>
                  <a:pt x="3278459" y="1628078"/>
                </a:lnTo>
                <a:lnTo>
                  <a:pt x="1906859" y="1616927"/>
                </a:lnTo>
                <a:lnTo>
                  <a:pt x="1918010" y="1193181"/>
                </a:lnTo>
                <a:lnTo>
                  <a:pt x="2263698" y="1193181"/>
                </a:lnTo>
                <a:lnTo>
                  <a:pt x="2274849" y="669073"/>
                </a:lnTo>
                <a:lnTo>
                  <a:pt x="981307" y="657922"/>
                </a:lnTo>
                <a:lnTo>
                  <a:pt x="992459" y="1193181"/>
                </a:lnTo>
                <a:lnTo>
                  <a:pt x="1929161" y="1204332"/>
                </a:lnTo>
                <a:lnTo>
                  <a:pt x="1906859" y="2854712"/>
                </a:lnTo>
                <a:lnTo>
                  <a:pt x="3300761" y="2854712"/>
                </a:lnTo>
                <a:lnTo>
                  <a:pt x="3278459" y="3077737"/>
                </a:lnTo>
                <a:lnTo>
                  <a:pt x="7471317" y="3100039"/>
                </a:lnTo>
                <a:lnTo>
                  <a:pt x="7471317" y="2475571"/>
                </a:lnTo>
                <a:lnTo>
                  <a:pt x="8820615" y="2486722"/>
                </a:lnTo>
                <a:lnTo>
                  <a:pt x="8820615" y="3657600"/>
                </a:lnTo>
                <a:lnTo>
                  <a:pt x="0" y="365760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4867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447800"/>
            <a:ext cx="8839200" cy="4969252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1143000" y="2770023"/>
            <a:ext cx="1295400" cy="50657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57400" y="3721901"/>
            <a:ext cx="1371600" cy="123109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20000" y="3581400"/>
            <a:ext cx="1371600" cy="9906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343400" y="3276600"/>
            <a:ext cx="1219200" cy="99059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715000" y="3124201"/>
            <a:ext cx="1905000" cy="20574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22" name="Freeform 21"/>
          <p:cNvSpPr/>
          <p:nvPr/>
        </p:nvSpPr>
        <p:spPr>
          <a:xfrm>
            <a:off x="156117" y="2096429"/>
            <a:ext cx="8831766" cy="3657600"/>
          </a:xfrm>
          <a:custGeom>
            <a:avLst/>
            <a:gdLst>
              <a:gd name="connsiteX0" fmla="*/ 0 w 8831766"/>
              <a:gd name="connsiteY0" fmla="*/ 0 h 3657600"/>
              <a:gd name="connsiteX1" fmla="*/ 8831766 w 8831766"/>
              <a:gd name="connsiteY1" fmla="*/ 22303 h 3657600"/>
              <a:gd name="connsiteX2" fmla="*/ 8831766 w 8831766"/>
              <a:gd name="connsiteY2" fmla="*/ 1483112 h 3657600"/>
              <a:gd name="connsiteX3" fmla="*/ 7471317 w 8831766"/>
              <a:gd name="connsiteY3" fmla="*/ 1483112 h 3657600"/>
              <a:gd name="connsiteX4" fmla="*/ 7471317 w 8831766"/>
              <a:gd name="connsiteY4" fmla="*/ 1003610 h 3657600"/>
              <a:gd name="connsiteX5" fmla="*/ 5553307 w 8831766"/>
              <a:gd name="connsiteY5" fmla="*/ 1003610 h 3657600"/>
              <a:gd name="connsiteX6" fmla="*/ 5564459 w 8831766"/>
              <a:gd name="connsiteY6" fmla="*/ 3088888 h 3657600"/>
              <a:gd name="connsiteX7" fmla="*/ 5397190 w 8831766"/>
              <a:gd name="connsiteY7" fmla="*/ 3100039 h 3657600"/>
              <a:gd name="connsiteX8" fmla="*/ 5419493 w 8831766"/>
              <a:gd name="connsiteY8" fmla="*/ 1159727 h 3657600"/>
              <a:gd name="connsiteX9" fmla="*/ 4170556 w 8831766"/>
              <a:gd name="connsiteY9" fmla="*/ 1159727 h 3657600"/>
              <a:gd name="connsiteX10" fmla="*/ 4170556 w 8831766"/>
              <a:gd name="connsiteY10" fmla="*/ 2196791 h 3657600"/>
              <a:gd name="connsiteX11" fmla="*/ 5408342 w 8831766"/>
              <a:gd name="connsiteY11" fmla="*/ 2196791 h 3657600"/>
              <a:gd name="connsiteX12" fmla="*/ 5386039 w 8831766"/>
              <a:gd name="connsiteY12" fmla="*/ 3100039 h 3657600"/>
              <a:gd name="connsiteX13" fmla="*/ 3289610 w 8831766"/>
              <a:gd name="connsiteY13" fmla="*/ 3077737 h 3657600"/>
              <a:gd name="connsiteX14" fmla="*/ 3278459 w 8831766"/>
              <a:gd name="connsiteY14" fmla="*/ 1628078 h 3657600"/>
              <a:gd name="connsiteX15" fmla="*/ 1906859 w 8831766"/>
              <a:gd name="connsiteY15" fmla="*/ 1616927 h 3657600"/>
              <a:gd name="connsiteX16" fmla="*/ 1918010 w 8831766"/>
              <a:gd name="connsiteY16" fmla="*/ 1193181 h 3657600"/>
              <a:gd name="connsiteX17" fmla="*/ 2263698 w 8831766"/>
              <a:gd name="connsiteY17" fmla="*/ 1193181 h 3657600"/>
              <a:gd name="connsiteX18" fmla="*/ 2274849 w 8831766"/>
              <a:gd name="connsiteY18" fmla="*/ 669073 h 3657600"/>
              <a:gd name="connsiteX19" fmla="*/ 981307 w 8831766"/>
              <a:gd name="connsiteY19" fmla="*/ 657922 h 3657600"/>
              <a:gd name="connsiteX20" fmla="*/ 992459 w 8831766"/>
              <a:gd name="connsiteY20" fmla="*/ 1193181 h 3657600"/>
              <a:gd name="connsiteX21" fmla="*/ 1929161 w 8831766"/>
              <a:gd name="connsiteY21" fmla="*/ 1204332 h 3657600"/>
              <a:gd name="connsiteX22" fmla="*/ 1906859 w 8831766"/>
              <a:gd name="connsiteY22" fmla="*/ 2854712 h 3657600"/>
              <a:gd name="connsiteX23" fmla="*/ 3300761 w 8831766"/>
              <a:gd name="connsiteY23" fmla="*/ 2854712 h 3657600"/>
              <a:gd name="connsiteX24" fmla="*/ 3278459 w 8831766"/>
              <a:gd name="connsiteY24" fmla="*/ 3077737 h 3657600"/>
              <a:gd name="connsiteX25" fmla="*/ 7471317 w 8831766"/>
              <a:gd name="connsiteY25" fmla="*/ 3100039 h 3657600"/>
              <a:gd name="connsiteX26" fmla="*/ 7471317 w 8831766"/>
              <a:gd name="connsiteY26" fmla="*/ 2475571 h 3657600"/>
              <a:gd name="connsiteX27" fmla="*/ 8820615 w 8831766"/>
              <a:gd name="connsiteY27" fmla="*/ 2486722 h 3657600"/>
              <a:gd name="connsiteX28" fmla="*/ 8820615 w 8831766"/>
              <a:gd name="connsiteY28" fmla="*/ 3657600 h 3657600"/>
              <a:gd name="connsiteX29" fmla="*/ 0 w 8831766"/>
              <a:gd name="connsiteY29" fmla="*/ 3657600 h 3657600"/>
              <a:gd name="connsiteX30" fmla="*/ 0 w 8831766"/>
              <a:gd name="connsiteY30" fmla="*/ 0 h 3657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8831766" h="3657600">
                <a:moveTo>
                  <a:pt x="0" y="0"/>
                </a:moveTo>
                <a:lnTo>
                  <a:pt x="8831766" y="22303"/>
                </a:lnTo>
                <a:lnTo>
                  <a:pt x="8831766" y="1483112"/>
                </a:lnTo>
                <a:lnTo>
                  <a:pt x="7471317" y="1483112"/>
                </a:lnTo>
                <a:lnTo>
                  <a:pt x="7471317" y="1003610"/>
                </a:lnTo>
                <a:lnTo>
                  <a:pt x="5553307" y="1003610"/>
                </a:lnTo>
                <a:cubicBezTo>
                  <a:pt x="5557024" y="1698703"/>
                  <a:pt x="5560742" y="2393795"/>
                  <a:pt x="5564459" y="3088888"/>
                </a:cubicBezTo>
                <a:lnTo>
                  <a:pt x="5397190" y="3100039"/>
                </a:lnTo>
                <a:lnTo>
                  <a:pt x="5419493" y="1159727"/>
                </a:lnTo>
                <a:lnTo>
                  <a:pt x="4170556" y="1159727"/>
                </a:lnTo>
                <a:lnTo>
                  <a:pt x="4170556" y="2196791"/>
                </a:lnTo>
                <a:lnTo>
                  <a:pt x="5408342" y="2196791"/>
                </a:lnTo>
                <a:lnTo>
                  <a:pt x="5386039" y="3100039"/>
                </a:lnTo>
                <a:lnTo>
                  <a:pt x="3289610" y="3077737"/>
                </a:lnTo>
                <a:lnTo>
                  <a:pt x="3278459" y="1628078"/>
                </a:lnTo>
                <a:lnTo>
                  <a:pt x="1906859" y="1616927"/>
                </a:lnTo>
                <a:lnTo>
                  <a:pt x="1918010" y="1193181"/>
                </a:lnTo>
                <a:lnTo>
                  <a:pt x="2263698" y="1193181"/>
                </a:lnTo>
                <a:lnTo>
                  <a:pt x="2274849" y="669073"/>
                </a:lnTo>
                <a:lnTo>
                  <a:pt x="981307" y="657922"/>
                </a:lnTo>
                <a:lnTo>
                  <a:pt x="992459" y="1193181"/>
                </a:lnTo>
                <a:lnTo>
                  <a:pt x="1929161" y="1204332"/>
                </a:lnTo>
                <a:lnTo>
                  <a:pt x="1906859" y="2854712"/>
                </a:lnTo>
                <a:lnTo>
                  <a:pt x="3300761" y="2854712"/>
                </a:lnTo>
                <a:lnTo>
                  <a:pt x="3278459" y="3077737"/>
                </a:lnTo>
                <a:lnTo>
                  <a:pt x="7471317" y="3100039"/>
                </a:lnTo>
                <a:lnTo>
                  <a:pt x="7471317" y="2475571"/>
                </a:lnTo>
                <a:lnTo>
                  <a:pt x="8820615" y="2486722"/>
                </a:lnTo>
                <a:lnTo>
                  <a:pt x="8820615" y="3657600"/>
                </a:lnTo>
                <a:lnTo>
                  <a:pt x="0" y="3657600"/>
                </a:lnTo>
                <a:lnTo>
                  <a:pt x="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0046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17" grpId="0" animBg="1"/>
      <p:bldP spid="18" grpId="0" animBg="1"/>
      <p:bldP spid="19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76200" y="1524000"/>
            <a:ext cx="8991600" cy="5029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40000"/>
              </a:spcBef>
              <a:buClrTx/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Risk Analysis Process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ClrTx/>
            </a:pPr>
            <a:r>
              <a:rPr lang="en-US" dirty="0" smtClean="0">
                <a:solidFill>
                  <a:srgbClr val="000000"/>
                </a:solidFill>
              </a:rPr>
              <a:t>Vietnam</a:t>
            </a:r>
          </a:p>
          <a:p>
            <a:pPr lvl="1" eaLnBrk="1" hangingPunct="1">
              <a:lnSpc>
                <a:spcPct val="80000"/>
              </a:lnSpc>
              <a:spcBef>
                <a:spcPct val="40000"/>
              </a:spcBef>
              <a:buClrTx/>
            </a:pPr>
            <a:r>
              <a:rPr lang="en-US" dirty="0" smtClean="0">
                <a:solidFill>
                  <a:srgbClr val="000000"/>
                </a:solidFill>
              </a:rPr>
              <a:t>NSDD 298 (22 Jan 1988)</a:t>
            </a:r>
            <a:br>
              <a:rPr lang="en-US" dirty="0" smtClean="0">
                <a:solidFill>
                  <a:srgbClr val="000000"/>
                </a:solidFill>
              </a:rPr>
            </a:b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Tx/>
              <a:buFont typeface="Wingdings" pitchFamily="2" charset="2"/>
              <a:buChar char="§"/>
            </a:pPr>
            <a:r>
              <a:rPr lang="en-US" dirty="0" smtClean="0">
                <a:solidFill>
                  <a:srgbClr val="000000"/>
                </a:solidFill>
              </a:rPr>
              <a:t>Identifies what to protect, when, and how</a:t>
            </a:r>
          </a:p>
          <a:p>
            <a:pPr eaLnBrk="1" hangingPunct="1">
              <a:lnSpc>
                <a:spcPct val="150000"/>
              </a:lnSpc>
              <a:spcBef>
                <a:spcPct val="30000"/>
              </a:spcBef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</a:rPr>
              <a:t>Adversary &amp; Friendly Perspectives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ClrTx/>
              <a:buFont typeface="Wingdings" pitchFamily="2" charset="2"/>
              <a:buChar char="§"/>
              <a:defRPr/>
            </a:pPr>
            <a:r>
              <a:rPr lang="en-US" dirty="0" smtClean="0">
                <a:solidFill>
                  <a:srgbClr val="000000"/>
                </a:solidFill>
              </a:rPr>
              <a:t>Value of unclassified information</a:t>
            </a:r>
          </a:p>
          <a:p>
            <a:pPr lvl="1" eaLnBrk="1" hangingPunct="1">
              <a:lnSpc>
                <a:spcPct val="80000"/>
              </a:lnSpc>
              <a:spcBef>
                <a:spcPts val="0"/>
              </a:spcBef>
              <a:buClrTx/>
            </a:pPr>
            <a:r>
              <a:rPr lang="en-US" b="0" dirty="0" smtClean="0">
                <a:solidFill>
                  <a:srgbClr val="000000"/>
                </a:solidFill>
              </a:rPr>
              <a:t>Is based </a:t>
            </a:r>
            <a:r>
              <a:rPr lang="en-US" b="0" dirty="0">
                <a:solidFill>
                  <a:srgbClr val="000000"/>
                </a:solidFill>
              </a:rPr>
              <a:t>on its importance to both adversary and friendly objectives, and </a:t>
            </a:r>
            <a:r>
              <a:rPr lang="en-US" b="0" dirty="0" smtClean="0">
                <a:solidFill>
                  <a:srgbClr val="000000"/>
                </a:solidFill>
              </a:rPr>
              <a:t>establishes subsequent </a:t>
            </a:r>
            <a:r>
              <a:rPr lang="en-US" b="0" dirty="0">
                <a:solidFill>
                  <a:srgbClr val="000000"/>
                </a:solidFill>
              </a:rPr>
              <a:t>impact to the organization or mission if that information is </a:t>
            </a:r>
            <a:r>
              <a:rPr lang="en-US" b="0" dirty="0" smtClean="0">
                <a:solidFill>
                  <a:srgbClr val="000000"/>
                </a:solidFill>
              </a:rPr>
              <a:t>lost.</a:t>
            </a:r>
          </a:p>
          <a:p>
            <a:pPr lvl="1" eaLnBrk="1" hangingPunct="1">
              <a:lnSpc>
                <a:spcPct val="150000"/>
              </a:lnSpc>
              <a:spcBef>
                <a:spcPct val="30000"/>
              </a:spcBef>
              <a:buClrTx/>
              <a:buFont typeface="Wingdings" pitchFamily="2" charset="2"/>
              <a:buChar char="§"/>
              <a:defRPr/>
            </a:pPr>
            <a:endParaRPr lang="en-US" dirty="0" smtClean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40000"/>
              </a:spcBef>
              <a:buClrTx/>
              <a:buNone/>
            </a:pPr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8371" name="Text Box 3"/>
          <p:cNvSpPr txBox="1">
            <a:spLocks noGrp="1" noChangeArrowheads="1"/>
          </p:cNvSpPr>
          <p:nvPr>
            <p:ph type="title"/>
          </p:nvPr>
        </p:nvSpPr>
        <p:spPr>
          <a:xfrm>
            <a:off x="0" y="-17463"/>
            <a:ext cx="9144000" cy="1143001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What is OPSEC?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46461"/>
            <a:ext cx="7785100" cy="1143000"/>
          </a:xfrm>
        </p:spPr>
        <p:txBody>
          <a:bodyPr/>
          <a:lstStyle/>
          <a:p>
            <a:r>
              <a:rPr lang="en-US" dirty="0" smtClean="0"/>
              <a:t>The OPSEC Model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24000" y="1326996"/>
            <a:ext cx="6096000" cy="5486400"/>
            <a:chOff x="1524000" y="1326996"/>
            <a:chExt cx="6096000" cy="548640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355036316"/>
                </p:ext>
              </p:extLst>
            </p:nvPr>
          </p:nvGraphicFramePr>
          <p:xfrm>
            <a:off x="1524000" y="1326996"/>
            <a:ext cx="6096000" cy="5486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3733800" y="1515070"/>
              <a:ext cx="1676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Identify Critical Information</a:t>
              </a:r>
              <a:endParaRPr lang="en-US" b="1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869257" y="3736323"/>
              <a:ext cx="1676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Analyze Vulnerabilities</a:t>
              </a:r>
              <a:endParaRPr lang="en-US" sz="1600" b="1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35151" y="3681759"/>
              <a:ext cx="19588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/>
                <a:t>Apply OPSEC Measures</a:t>
              </a:r>
              <a:endParaRPr lang="en-US" sz="16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33800" y="5791200"/>
              <a:ext cx="1676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Determine Risk</a:t>
              </a:r>
              <a:endParaRPr lang="en-US" b="1" dirty="0"/>
            </a:p>
          </p:txBody>
        </p:sp>
        <p:sp>
          <p:nvSpPr>
            <p:cNvPr id="9" name="Isosceles Triangle 8"/>
            <p:cNvSpPr/>
            <p:nvPr/>
          </p:nvSpPr>
          <p:spPr>
            <a:xfrm rot="12959685">
              <a:off x="5848262" y="5122329"/>
              <a:ext cx="457200" cy="5334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Isosceles Triangle 9"/>
            <p:cNvSpPr/>
            <p:nvPr/>
          </p:nvSpPr>
          <p:spPr>
            <a:xfrm rot="8465010">
              <a:off x="5871401" y="2517538"/>
              <a:ext cx="457200" cy="5334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/>
          </p:nvSpPr>
          <p:spPr>
            <a:xfrm rot="2441884">
              <a:off x="2919292" y="2448824"/>
              <a:ext cx="457200" cy="5334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9165591">
              <a:off x="2858429" y="5157441"/>
              <a:ext cx="457200" cy="5334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003123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3100" y="46461"/>
            <a:ext cx="7785100" cy="1143000"/>
          </a:xfrm>
        </p:spPr>
        <p:txBody>
          <a:bodyPr/>
          <a:lstStyle/>
          <a:p>
            <a:r>
              <a:rPr lang="en-US" dirty="0" smtClean="0"/>
              <a:t>The OPSEC Model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524000" y="1326996"/>
            <a:ext cx="6096000" cy="5486400"/>
            <a:chOff x="1524000" y="1326996"/>
            <a:chExt cx="6096000" cy="5486400"/>
          </a:xfrm>
        </p:grpSpPr>
        <p:graphicFrame>
          <p:nvGraphicFramePr>
            <p:cNvPr id="4" name="Diagram 3"/>
            <p:cNvGraphicFramePr/>
            <p:nvPr>
              <p:extLst>
                <p:ext uri="{D42A27DB-BD31-4B8C-83A1-F6EECF244321}">
                  <p14:modId xmlns:p14="http://schemas.microsoft.com/office/powerpoint/2010/main" val="3876410863"/>
                </p:ext>
              </p:extLst>
            </p:nvPr>
          </p:nvGraphicFramePr>
          <p:xfrm>
            <a:off x="1524000" y="1326996"/>
            <a:ext cx="6096000" cy="54864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5" name="TextBox 4"/>
            <p:cNvSpPr txBox="1"/>
            <p:nvPr/>
          </p:nvSpPr>
          <p:spPr>
            <a:xfrm>
              <a:off x="3733800" y="1515070"/>
              <a:ext cx="1676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Identify Critical Information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869257" y="3736323"/>
              <a:ext cx="16764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</a:rPr>
                <a:t>Analyze Vulnerabilities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535151" y="3681759"/>
              <a:ext cx="19588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smtClean="0">
                  <a:solidFill>
                    <a:srgbClr val="000000"/>
                  </a:solidFill>
                </a:rPr>
                <a:t>Apply OPSEC Measures</a:t>
              </a:r>
              <a:endParaRPr lang="en-US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733800" y="5791200"/>
              <a:ext cx="1676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>
                  <a:solidFill>
                    <a:srgbClr val="000000"/>
                  </a:solidFill>
                </a:rPr>
                <a:t>Determine Risk</a:t>
              </a:r>
              <a:endParaRPr lang="en-US" b="1" dirty="0">
                <a:solidFill>
                  <a:srgbClr val="000000"/>
                </a:solidFill>
              </a:endParaRPr>
            </a:p>
          </p:txBody>
        </p:sp>
        <p:sp>
          <p:nvSpPr>
            <p:cNvPr id="9" name="Isosceles Triangle 8"/>
            <p:cNvSpPr/>
            <p:nvPr/>
          </p:nvSpPr>
          <p:spPr>
            <a:xfrm rot="12959685">
              <a:off x="5848262" y="5122329"/>
              <a:ext cx="457200" cy="5334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0" name="Isosceles Triangle 9"/>
            <p:cNvSpPr/>
            <p:nvPr/>
          </p:nvSpPr>
          <p:spPr>
            <a:xfrm rot="8465010">
              <a:off x="5871401" y="2517538"/>
              <a:ext cx="457200" cy="5334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1" name="Isosceles Triangle 10"/>
            <p:cNvSpPr/>
            <p:nvPr/>
          </p:nvSpPr>
          <p:spPr>
            <a:xfrm rot="2441884">
              <a:off x="2919292" y="2448824"/>
              <a:ext cx="457200" cy="5334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12" name="Isosceles Triangle 11"/>
            <p:cNvSpPr/>
            <p:nvPr/>
          </p:nvSpPr>
          <p:spPr>
            <a:xfrm rot="19165591">
              <a:off x="2858429" y="5157441"/>
              <a:ext cx="457200" cy="533400"/>
            </a:xfrm>
            <a:prstGeom prst="triangle">
              <a:avLst/>
            </a:prstGeom>
            <a:solidFill>
              <a:schemeClr val="tx2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FFFF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27406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Classification xmlns="3b61cae0-541b-48c6-a01b-0263369555c9">UNCLASSIFIED</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FDF3054E5950459A291BF49007463C" ma:contentTypeVersion="9" ma:contentTypeDescription="Create a new document." ma:contentTypeScope="" ma:versionID="84a4bea3d48ed19a2364a89428760ef2">
  <xsd:schema xmlns:xsd="http://www.w3.org/2001/XMLSchema" xmlns:p="http://schemas.microsoft.com/office/2006/metadata/properties" xmlns:ns2="3b61cae0-541b-48c6-a01b-0263369555c9" targetNamespace="http://schemas.microsoft.com/office/2006/metadata/properties" ma:root="true" ma:fieldsID="b3dd4806f529077a4969e40a5a62a87d" ns2:_="">
    <xsd:import namespace="3b61cae0-541b-48c6-a01b-0263369555c9"/>
    <xsd:element name="properties">
      <xsd:complexType>
        <xsd:sequence>
          <xsd:element name="documentManagement">
            <xsd:complexType>
              <xsd:all>
                <xsd:element ref="ns2:Classification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3b61cae0-541b-48c6-a01b-0263369555c9" elementFormDefault="qualified">
    <xsd:import namespace="http://schemas.microsoft.com/office/2006/documentManagement/types"/>
    <xsd:element name="Classification" ma:index="8" ma:displayName="Classification" ma:description="Mandatory Meta-data IAW USSOCOM CIO Guidance Letter 09-02" ma:format="Dropdown" ma:internalName="Classification">
      <xsd:simpleType>
        <xsd:restriction base="dms:Choice">
          <xsd:enumeration value="UNCLASSIFIED"/>
          <xsd:enumeration value="UNCLASSIFIED//FOUO"/>
          <xsd:enumeration value="CONFIDENTIAL//REL to USA, AUS, CAN, GBR"/>
          <xsd:enumeration value="SECRET//REL to USA, AUS, CAN, GB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687DB4-E685-49F3-96DE-E0D885254260}">
  <ds:schemaRefs>
    <ds:schemaRef ds:uri="http://purl.org/dc/elements/1.1/"/>
    <ds:schemaRef ds:uri="http://schemas.microsoft.com/office/2006/metadata/properties"/>
    <ds:schemaRef ds:uri="3b61cae0-541b-48c6-a01b-0263369555c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8B4E241-F242-4B79-B952-41A4598CD4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61cae0-541b-48c6-a01b-0263369555c9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540A43A-65B9-4C6F-A12F-14559102CC29}">
  <ds:schemaRefs>
    <ds:schemaRef ds:uri="http://schemas.microsoft.com/office/2006/metadata/customXsn"/>
  </ds:schemaRefs>
</ds:datastoreItem>
</file>

<file path=customXml/itemProps4.xml><?xml version="1.0" encoding="utf-8"?>
<ds:datastoreItem xmlns:ds="http://schemas.openxmlformats.org/officeDocument/2006/customXml" ds:itemID="{FE29A05D-9BFB-49B5-809A-541E7D3E6A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7200</TotalTime>
  <Words>418</Words>
  <Application>Microsoft Office PowerPoint</Application>
  <PresentationFormat>On-screen Show (4:3)</PresentationFormat>
  <Paragraphs>144</Paragraphs>
  <Slides>24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Wingdings</vt:lpstr>
      <vt:lpstr>Default Design</vt:lpstr>
      <vt:lpstr>Operations Security  (OPSEC): A Force Multiplier</vt:lpstr>
      <vt:lpstr>Overview</vt:lpstr>
      <vt:lpstr>A Force Multiplier?</vt:lpstr>
      <vt:lpstr>Essential Secrecy</vt:lpstr>
      <vt:lpstr>PowerPoint Presentation</vt:lpstr>
      <vt:lpstr>PowerPoint Presentation</vt:lpstr>
      <vt:lpstr>What is OPSEC?</vt:lpstr>
      <vt:lpstr>The OPSEC Model</vt:lpstr>
      <vt:lpstr>The OPSEC Model</vt:lpstr>
      <vt:lpstr>PowerPoint Presentation</vt:lpstr>
      <vt:lpstr>Elements of Threat</vt:lpstr>
      <vt:lpstr>The Intelligence Process</vt:lpstr>
      <vt:lpstr>The Intelligence Process</vt:lpstr>
      <vt:lpstr>Intelligence Disciplines</vt:lpstr>
      <vt:lpstr>The OPSEC Model</vt:lpstr>
      <vt:lpstr>Identify Critical Information</vt:lpstr>
      <vt:lpstr>The OPSEC Model</vt:lpstr>
      <vt:lpstr>Analyze Vulnerabilities</vt:lpstr>
      <vt:lpstr>The OPSEC Model</vt:lpstr>
      <vt:lpstr>Determine Risk</vt:lpstr>
      <vt:lpstr>The OPSEC Model</vt:lpstr>
      <vt:lpstr>Apply OPSEC Measures</vt:lpstr>
      <vt:lpstr>Let’s Wrap This Up</vt:lpstr>
      <vt:lpstr>PowerPoint Presentation</vt:lpstr>
    </vt:vector>
  </TitlesOfParts>
  <Company>USSOCOM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dcterms="http://purl.org/dc/terms/" xmlns:xsi="http://www.w3.org/2001/XMLSchema-instance">
  <dc:title>USEP Brief</dc:title>
  <dc:creator>Swinford, Perry G CTR USSOCOM HQ</dc:creator>
  <cp:lastModifiedBy>Page, Cleveland S CIV USSOCOM HQ</cp:lastModifiedBy>
  <cp:revision>470</cp:revision>
  <dcterms:created xsi:type="dcterms:W3CDTF">2008-09-30T16:54:38Z</dcterms:created>
  <dcterms:modified xsi:type="dcterms:W3CDTF">2019-01-03T14:45:39Z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0x010100EEFDF3054E5950459A291BF49007463C</vt:lpwstr>
  </property>
  <property fmtid="{D5CDD505-2E9C-101B-9397-08002B2CF9AE}" pid="3" name="NXPowerLiteLastOptimized">
    <vt:lpwstr>653722</vt:lpwstr>
  </property>
  <property fmtid="{D5CDD505-2E9C-101B-9397-08002B2CF9AE}" pid="4" name="NXPowerLiteVersion">
    <vt:lpwstr>D4.1.4</vt:lpwstr>
  </property>
</Properties>
</file>